
<file path=[Content_Types].xml><?xml version="1.0" encoding="utf-8"?>
<Types xmlns="http://schemas.openxmlformats.org/package/2006/content-types">
  <Default Extension="(null)" ContentType="image/x-emf"/>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2"/>
  </p:sldMasterIdLst>
  <p:notesMasterIdLst>
    <p:notesMasterId r:id="rId5"/>
  </p:notesMasterIdLst>
  <p:handoutMasterIdLst>
    <p:handoutMasterId r:id="rId6"/>
  </p:handoutMasterIdLst>
  <p:sldIdLst>
    <p:sldId id="264" r:id="rId3"/>
    <p:sldId id="263" r:id="rId4"/>
  </p:sldIdLst>
  <p:sldSz cx="9906000" cy="6858000" type="A4"/>
  <p:notesSz cx="6888163" cy="10020300"/>
  <p:defaultTextStyle>
    <a:defPPr>
      <a:defRPr lang="en-US"/>
    </a:defPPr>
    <a:lvl1pPr marL="0" algn="l" defTabSz="859627" rtl="0" eaLnBrk="1" latinLnBrk="0" hangingPunct="1">
      <a:defRPr sz="1692" kern="1200">
        <a:solidFill>
          <a:schemeClr val="tx1"/>
        </a:solidFill>
        <a:latin typeface="+mn-lt"/>
        <a:ea typeface="+mn-ea"/>
        <a:cs typeface="+mn-cs"/>
      </a:defRPr>
    </a:lvl1pPr>
    <a:lvl2pPr marL="429814" algn="l" defTabSz="859627" rtl="0" eaLnBrk="1" latinLnBrk="0" hangingPunct="1">
      <a:defRPr sz="1692" kern="1200">
        <a:solidFill>
          <a:schemeClr val="tx1"/>
        </a:solidFill>
        <a:latin typeface="+mn-lt"/>
        <a:ea typeface="+mn-ea"/>
        <a:cs typeface="+mn-cs"/>
      </a:defRPr>
    </a:lvl2pPr>
    <a:lvl3pPr marL="859627" algn="l" defTabSz="859627" rtl="0" eaLnBrk="1" latinLnBrk="0" hangingPunct="1">
      <a:defRPr sz="1692" kern="1200">
        <a:solidFill>
          <a:schemeClr val="tx1"/>
        </a:solidFill>
        <a:latin typeface="+mn-lt"/>
        <a:ea typeface="+mn-ea"/>
        <a:cs typeface="+mn-cs"/>
      </a:defRPr>
    </a:lvl3pPr>
    <a:lvl4pPr marL="1289441" algn="l" defTabSz="859627" rtl="0" eaLnBrk="1" latinLnBrk="0" hangingPunct="1">
      <a:defRPr sz="1692" kern="1200">
        <a:solidFill>
          <a:schemeClr val="tx1"/>
        </a:solidFill>
        <a:latin typeface="+mn-lt"/>
        <a:ea typeface="+mn-ea"/>
        <a:cs typeface="+mn-cs"/>
      </a:defRPr>
    </a:lvl4pPr>
    <a:lvl5pPr marL="1719255" algn="l" defTabSz="859627" rtl="0" eaLnBrk="1" latinLnBrk="0" hangingPunct="1">
      <a:defRPr sz="1692" kern="1200">
        <a:solidFill>
          <a:schemeClr val="tx1"/>
        </a:solidFill>
        <a:latin typeface="+mn-lt"/>
        <a:ea typeface="+mn-ea"/>
        <a:cs typeface="+mn-cs"/>
      </a:defRPr>
    </a:lvl5pPr>
    <a:lvl6pPr marL="2149069" algn="l" defTabSz="859627" rtl="0" eaLnBrk="1" latinLnBrk="0" hangingPunct="1">
      <a:defRPr sz="1692" kern="1200">
        <a:solidFill>
          <a:schemeClr val="tx1"/>
        </a:solidFill>
        <a:latin typeface="+mn-lt"/>
        <a:ea typeface="+mn-ea"/>
        <a:cs typeface="+mn-cs"/>
      </a:defRPr>
    </a:lvl6pPr>
    <a:lvl7pPr marL="2578882" algn="l" defTabSz="859627" rtl="0" eaLnBrk="1" latinLnBrk="0" hangingPunct="1">
      <a:defRPr sz="1692" kern="1200">
        <a:solidFill>
          <a:schemeClr val="tx1"/>
        </a:solidFill>
        <a:latin typeface="+mn-lt"/>
        <a:ea typeface="+mn-ea"/>
        <a:cs typeface="+mn-cs"/>
      </a:defRPr>
    </a:lvl7pPr>
    <a:lvl8pPr marL="3008696" algn="l" defTabSz="859627" rtl="0" eaLnBrk="1" latinLnBrk="0" hangingPunct="1">
      <a:defRPr sz="1692" kern="1200">
        <a:solidFill>
          <a:schemeClr val="tx1"/>
        </a:solidFill>
        <a:latin typeface="+mn-lt"/>
        <a:ea typeface="+mn-ea"/>
        <a:cs typeface="+mn-cs"/>
      </a:defRPr>
    </a:lvl8pPr>
    <a:lvl9pPr marL="3438510" algn="l" defTabSz="859627" rtl="0" eaLnBrk="1" latinLnBrk="0" hangingPunct="1">
      <a:defRPr sz="169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BFBFF"/>
    <a:srgbClr val="37BDBB"/>
    <a:srgbClr val="2E3092"/>
    <a:srgbClr val="FFFFFF"/>
    <a:srgbClr val="7030A0"/>
    <a:srgbClr val="000000"/>
    <a:srgbClr val="00A54C"/>
    <a:srgbClr val="E2008A"/>
    <a:srgbClr val="B3C1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ferSingleView="1">
    <p:restoredLeft sz="16971" autoAdjust="0"/>
    <p:restoredTop sz="97131"/>
  </p:normalViewPr>
  <p:slideViewPr>
    <p:cSldViewPr snapToGrid="0">
      <p:cViewPr varScale="1">
        <p:scale>
          <a:sx n="161" d="100"/>
          <a:sy n="161" d="100"/>
        </p:scale>
        <p:origin x="1376" y="208"/>
      </p:cViewPr>
      <p:guideLst>
        <p:guide orient="horz" pos="2160"/>
        <p:guide pos="312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76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84870" cy="502755"/>
          </a:xfrm>
          <a:prstGeom prst="rect">
            <a:avLst/>
          </a:prstGeom>
        </p:spPr>
        <p:txBody>
          <a:bodyPr vert="horz" lIns="94193" tIns="47097" rIns="94193" bIns="47097" rtlCol="0"/>
          <a:lstStyle>
            <a:lvl1pPr algn="l">
              <a:defRPr sz="1200"/>
            </a:lvl1pPr>
          </a:lstStyle>
          <a:p>
            <a:endParaRPr/>
          </a:p>
        </p:txBody>
      </p:sp>
      <p:sp>
        <p:nvSpPr>
          <p:cNvPr id="3" name="Date Placeholder 2"/>
          <p:cNvSpPr>
            <a:spLocks noGrp="1"/>
          </p:cNvSpPr>
          <p:nvPr>
            <p:ph type="dt" sz="quarter" idx="1"/>
          </p:nvPr>
        </p:nvSpPr>
        <p:spPr>
          <a:xfrm>
            <a:off x="3901700" y="0"/>
            <a:ext cx="2984870" cy="502755"/>
          </a:xfrm>
          <a:prstGeom prst="rect">
            <a:avLst/>
          </a:prstGeom>
        </p:spPr>
        <p:txBody>
          <a:bodyPr vert="horz" lIns="94193" tIns="47097" rIns="94193" bIns="47097" rtlCol="0"/>
          <a:lstStyle>
            <a:lvl1pPr algn="r">
              <a:defRPr sz="1200"/>
            </a:lvl1pPr>
          </a:lstStyle>
          <a:p>
            <a:fld id="{38D6FE3C-34D8-4B4B-9273-D907B0A3B964}" type="datetimeFigureOut">
              <a:rPr lang="en-US"/>
              <a:t>8/27/22</a:t>
            </a:fld>
            <a:endParaRPr/>
          </a:p>
        </p:txBody>
      </p:sp>
      <p:sp>
        <p:nvSpPr>
          <p:cNvPr id="4" name="Footer Placeholder 3"/>
          <p:cNvSpPr>
            <a:spLocks noGrp="1"/>
          </p:cNvSpPr>
          <p:nvPr>
            <p:ph type="ftr" sz="quarter" idx="2"/>
          </p:nvPr>
        </p:nvSpPr>
        <p:spPr>
          <a:xfrm>
            <a:off x="2" y="9517551"/>
            <a:ext cx="2984870" cy="502754"/>
          </a:xfrm>
          <a:prstGeom prst="rect">
            <a:avLst/>
          </a:prstGeom>
        </p:spPr>
        <p:txBody>
          <a:bodyPr vert="horz" lIns="94193" tIns="47097" rIns="94193" bIns="47097" rtlCol="0" anchor="b"/>
          <a:lstStyle>
            <a:lvl1pPr algn="l">
              <a:defRPr sz="1200"/>
            </a:lvl1pPr>
          </a:lstStyle>
          <a:p>
            <a:endParaRPr/>
          </a:p>
        </p:txBody>
      </p:sp>
      <p:sp>
        <p:nvSpPr>
          <p:cNvPr id="5" name="Slide Number Placeholder 4"/>
          <p:cNvSpPr>
            <a:spLocks noGrp="1"/>
          </p:cNvSpPr>
          <p:nvPr>
            <p:ph type="sldNum" sz="quarter" idx="3"/>
          </p:nvPr>
        </p:nvSpPr>
        <p:spPr>
          <a:xfrm>
            <a:off x="3901700" y="9517551"/>
            <a:ext cx="2984870" cy="502754"/>
          </a:xfrm>
          <a:prstGeom prst="rect">
            <a:avLst/>
          </a:prstGeom>
        </p:spPr>
        <p:txBody>
          <a:bodyPr vert="horz" lIns="94193" tIns="47097" rIns="94193" bIns="47097"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84870" cy="502755"/>
          </a:xfrm>
          <a:prstGeom prst="rect">
            <a:avLst/>
          </a:prstGeom>
        </p:spPr>
        <p:txBody>
          <a:bodyPr vert="horz" lIns="94193" tIns="47097" rIns="94193" bIns="47097" rtlCol="0"/>
          <a:lstStyle>
            <a:lvl1pPr algn="l">
              <a:defRPr sz="1200"/>
            </a:lvl1pPr>
          </a:lstStyle>
          <a:p>
            <a:endParaRPr/>
          </a:p>
        </p:txBody>
      </p:sp>
      <p:sp>
        <p:nvSpPr>
          <p:cNvPr id="3" name="Date Placeholder 2"/>
          <p:cNvSpPr>
            <a:spLocks noGrp="1"/>
          </p:cNvSpPr>
          <p:nvPr>
            <p:ph type="dt" idx="1"/>
          </p:nvPr>
        </p:nvSpPr>
        <p:spPr>
          <a:xfrm>
            <a:off x="3901700" y="0"/>
            <a:ext cx="2984870" cy="502755"/>
          </a:xfrm>
          <a:prstGeom prst="rect">
            <a:avLst/>
          </a:prstGeom>
        </p:spPr>
        <p:txBody>
          <a:bodyPr vert="horz" lIns="94193" tIns="47097" rIns="94193" bIns="47097" rtlCol="0"/>
          <a:lstStyle>
            <a:lvl1pPr algn="r">
              <a:defRPr sz="1200"/>
            </a:lvl1pPr>
          </a:lstStyle>
          <a:p>
            <a:fld id="{1D0FF5F4-5691-49AF-9E16-FB22826F7264}" type="datetimeFigureOut">
              <a:rPr lang="en-US"/>
              <a:t>8/27/22</a:t>
            </a:fld>
            <a:endParaRPr/>
          </a:p>
        </p:txBody>
      </p:sp>
      <p:sp>
        <p:nvSpPr>
          <p:cNvPr id="4" name="Slide Image Placeholder 3"/>
          <p:cNvSpPr>
            <a:spLocks noGrp="1" noRot="1" noChangeAspect="1"/>
          </p:cNvSpPr>
          <p:nvPr>
            <p:ph type="sldImg" idx="2"/>
          </p:nvPr>
        </p:nvSpPr>
        <p:spPr>
          <a:xfrm>
            <a:off x="1003300" y="1252538"/>
            <a:ext cx="4881563" cy="3381375"/>
          </a:xfrm>
          <a:prstGeom prst="rect">
            <a:avLst/>
          </a:prstGeom>
          <a:noFill/>
          <a:ln w="12700">
            <a:solidFill>
              <a:prstClr val="black"/>
            </a:solidFill>
          </a:ln>
        </p:spPr>
        <p:txBody>
          <a:bodyPr vert="horz" lIns="94193" tIns="47097" rIns="94193" bIns="47097" rtlCol="0" anchor="ctr"/>
          <a:lstStyle/>
          <a:p>
            <a:endParaRPr/>
          </a:p>
        </p:txBody>
      </p:sp>
      <p:sp>
        <p:nvSpPr>
          <p:cNvPr id="5" name="Notes Placeholder 4"/>
          <p:cNvSpPr>
            <a:spLocks noGrp="1"/>
          </p:cNvSpPr>
          <p:nvPr>
            <p:ph type="body" sz="quarter" idx="3"/>
          </p:nvPr>
        </p:nvSpPr>
        <p:spPr>
          <a:xfrm>
            <a:off x="688817" y="4822273"/>
            <a:ext cx="5510530" cy="3945494"/>
          </a:xfrm>
          <a:prstGeom prst="rect">
            <a:avLst/>
          </a:prstGeom>
        </p:spPr>
        <p:txBody>
          <a:bodyPr vert="horz" lIns="94193" tIns="47097" rIns="94193" bIns="47097"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2" y="9517551"/>
            <a:ext cx="2984870" cy="502754"/>
          </a:xfrm>
          <a:prstGeom prst="rect">
            <a:avLst/>
          </a:prstGeom>
        </p:spPr>
        <p:txBody>
          <a:bodyPr vert="horz" lIns="94193" tIns="47097" rIns="94193" bIns="47097" rtlCol="0" anchor="b"/>
          <a:lstStyle>
            <a:lvl1pPr algn="l">
              <a:defRPr sz="1200"/>
            </a:lvl1pPr>
          </a:lstStyle>
          <a:p>
            <a:endParaRPr/>
          </a:p>
        </p:txBody>
      </p:sp>
      <p:sp>
        <p:nvSpPr>
          <p:cNvPr id="7" name="Slide Number Placeholder 6"/>
          <p:cNvSpPr>
            <a:spLocks noGrp="1"/>
          </p:cNvSpPr>
          <p:nvPr>
            <p:ph type="sldNum" sz="quarter" idx="5"/>
          </p:nvPr>
        </p:nvSpPr>
        <p:spPr>
          <a:xfrm>
            <a:off x="3901700" y="9517551"/>
            <a:ext cx="2984870" cy="502754"/>
          </a:xfrm>
          <a:prstGeom prst="rect">
            <a:avLst/>
          </a:prstGeom>
        </p:spPr>
        <p:txBody>
          <a:bodyPr vert="horz" lIns="94193" tIns="47097" rIns="94193" bIns="47097"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859627" rtl="0" eaLnBrk="1" latinLnBrk="0" hangingPunct="1">
      <a:defRPr sz="1128" kern="1200">
        <a:solidFill>
          <a:schemeClr val="tx1"/>
        </a:solidFill>
        <a:latin typeface="+mn-lt"/>
        <a:ea typeface="+mn-ea"/>
        <a:cs typeface="+mn-cs"/>
      </a:defRPr>
    </a:lvl1pPr>
    <a:lvl2pPr marL="429814" algn="l" defTabSz="859627" rtl="0" eaLnBrk="1" latinLnBrk="0" hangingPunct="1">
      <a:defRPr sz="1128" kern="1200">
        <a:solidFill>
          <a:schemeClr val="tx1"/>
        </a:solidFill>
        <a:latin typeface="+mn-lt"/>
        <a:ea typeface="+mn-ea"/>
        <a:cs typeface="+mn-cs"/>
      </a:defRPr>
    </a:lvl2pPr>
    <a:lvl3pPr marL="859627" algn="l" defTabSz="859627" rtl="0" eaLnBrk="1" latinLnBrk="0" hangingPunct="1">
      <a:defRPr sz="1128" kern="1200">
        <a:solidFill>
          <a:schemeClr val="tx1"/>
        </a:solidFill>
        <a:latin typeface="+mn-lt"/>
        <a:ea typeface="+mn-ea"/>
        <a:cs typeface="+mn-cs"/>
      </a:defRPr>
    </a:lvl3pPr>
    <a:lvl4pPr marL="1289441" algn="l" defTabSz="859627" rtl="0" eaLnBrk="1" latinLnBrk="0" hangingPunct="1">
      <a:defRPr sz="1128" kern="1200">
        <a:solidFill>
          <a:schemeClr val="tx1"/>
        </a:solidFill>
        <a:latin typeface="+mn-lt"/>
        <a:ea typeface="+mn-ea"/>
        <a:cs typeface="+mn-cs"/>
      </a:defRPr>
    </a:lvl4pPr>
    <a:lvl5pPr marL="1719255" algn="l" defTabSz="859627" rtl="0" eaLnBrk="1" latinLnBrk="0" hangingPunct="1">
      <a:defRPr sz="1128" kern="1200">
        <a:solidFill>
          <a:schemeClr val="tx1"/>
        </a:solidFill>
        <a:latin typeface="+mn-lt"/>
        <a:ea typeface="+mn-ea"/>
        <a:cs typeface="+mn-cs"/>
      </a:defRPr>
    </a:lvl5pPr>
    <a:lvl6pPr marL="2149069" algn="l" defTabSz="859627" rtl="0" eaLnBrk="1" latinLnBrk="0" hangingPunct="1">
      <a:defRPr sz="1128" kern="1200">
        <a:solidFill>
          <a:schemeClr val="tx1"/>
        </a:solidFill>
        <a:latin typeface="+mn-lt"/>
        <a:ea typeface="+mn-ea"/>
        <a:cs typeface="+mn-cs"/>
      </a:defRPr>
    </a:lvl6pPr>
    <a:lvl7pPr marL="2578882" algn="l" defTabSz="859627" rtl="0" eaLnBrk="1" latinLnBrk="0" hangingPunct="1">
      <a:defRPr sz="1128" kern="1200">
        <a:solidFill>
          <a:schemeClr val="tx1"/>
        </a:solidFill>
        <a:latin typeface="+mn-lt"/>
        <a:ea typeface="+mn-ea"/>
        <a:cs typeface="+mn-cs"/>
      </a:defRPr>
    </a:lvl7pPr>
    <a:lvl8pPr marL="3008696" algn="l" defTabSz="859627" rtl="0" eaLnBrk="1" latinLnBrk="0" hangingPunct="1">
      <a:defRPr sz="1128" kern="1200">
        <a:solidFill>
          <a:schemeClr val="tx1"/>
        </a:solidFill>
        <a:latin typeface="+mn-lt"/>
        <a:ea typeface="+mn-ea"/>
        <a:cs typeface="+mn-cs"/>
      </a:defRPr>
    </a:lvl8pPr>
    <a:lvl9pPr marL="3438510" algn="l" defTabSz="859627" rtl="0" eaLnBrk="1" latinLnBrk="0" hangingPunct="1">
      <a:defRPr sz="11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2A89D7-7603-4ECB-ADF6-F6CF2BE4F401}" type="slidenum">
              <a:rPr lang="en-US" smtClean="0"/>
              <a:t>1</a:t>
            </a:fld>
            <a:endParaRPr lang="en-US"/>
          </a:p>
        </p:txBody>
      </p:sp>
    </p:spTree>
    <p:extLst>
      <p:ext uri="{BB962C8B-B14F-4D97-AF65-F5344CB8AC3E}">
        <p14:creationId xmlns:p14="http://schemas.microsoft.com/office/powerpoint/2010/main" val="165007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98119" y="182879"/>
            <a:ext cx="9509760" cy="64922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01859" y="882376"/>
            <a:ext cx="8098155" cy="2926080"/>
          </a:xfrm>
        </p:spPr>
        <p:txBody>
          <a:bodyPr anchor="b">
            <a:normAutofit/>
          </a:bodyPr>
          <a:lstStyle>
            <a:lvl1pPr algn="ctr">
              <a:lnSpc>
                <a:spcPct val="85000"/>
              </a:lnSpc>
              <a:defRPr sz="6000" b="1" cap="all"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88994" y="3869636"/>
            <a:ext cx="7123886" cy="1388165"/>
          </a:xfrm>
        </p:spPr>
        <p:txBody>
          <a:bodyPr>
            <a:normAutofit/>
          </a:bodyPr>
          <a:lstStyle>
            <a:lvl1pPr marL="0" indent="0" algn="ctr">
              <a:spcBef>
                <a:spcPts val="1000"/>
              </a:spcBef>
              <a:buNone/>
              <a:defRPr sz="1800">
                <a:solidFill>
                  <a:schemeClr val="tx1"/>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FC7BAE6A-DCF3-43E4-B2A0-33D0CF1225FC}" type="datetimeFigureOut">
              <a:rPr lang="en-US" smtClean="0"/>
              <a:t>8/27/22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F6761A3-4CAC-4C5F-AC82-8DB08D526BC2}" type="slidenum">
              <a:rPr lang="en-US" smtClean="0"/>
              <a:t>‹#›</a:t>
            </a:fld>
            <a:endParaRPr lang="en-US"/>
          </a:p>
        </p:txBody>
      </p:sp>
      <p:cxnSp>
        <p:nvCxnSpPr>
          <p:cNvPr id="8" name="Straight Connector 7"/>
          <p:cNvCxnSpPr/>
          <p:nvPr/>
        </p:nvCxnSpPr>
        <p:spPr>
          <a:xfrm>
            <a:off x="1607662" y="3733800"/>
            <a:ext cx="66865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6807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7BAE6A-DCF3-43E4-B2A0-33D0CF1225FC}"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761A3-4CAC-4C5F-AC82-8DB08D526BC2}" type="slidenum">
              <a:rPr lang="en-US" smtClean="0"/>
              <a:t>‹#›</a:t>
            </a:fld>
            <a:endParaRPr lang="en-US"/>
          </a:p>
        </p:txBody>
      </p:sp>
    </p:spTree>
    <p:extLst>
      <p:ext uri="{BB962C8B-B14F-4D97-AF65-F5344CB8AC3E}">
        <p14:creationId xmlns:p14="http://schemas.microsoft.com/office/powerpoint/2010/main" val="1607969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762000"/>
            <a:ext cx="1888331"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8688" y="762000"/>
            <a:ext cx="603646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7BAE6A-DCF3-43E4-B2A0-33D0CF1225FC}"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761A3-4CAC-4C5F-AC82-8DB08D526BC2}" type="slidenum">
              <a:rPr lang="en-US" smtClean="0"/>
              <a:t>‹#›</a:t>
            </a:fld>
            <a:endParaRPr lang="en-US"/>
          </a:p>
        </p:txBody>
      </p:sp>
    </p:spTree>
    <p:extLst>
      <p:ext uri="{BB962C8B-B14F-4D97-AF65-F5344CB8AC3E}">
        <p14:creationId xmlns:p14="http://schemas.microsoft.com/office/powerpoint/2010/main" val="113963196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tside Page">
    <p:spTree>
      <p:nvGrpSpPr>
        <p:cNvPr id="1" name=""/>
        <p:cNvGrpSpPr/>
        <p:nvPr/>
      </p:nvGrpSpPr>
      <p:grpSpPr>
        <a:xfrm>
          <a:off x="0" y="0"/>
          <a:ext cx="0" cy="0"/>
          <a:chOff x="0" y="0"/>
          <a:chExt cx="0" cy="0"/>
        </a:xfrm>
      </p:grpSpPr>
      <p:cxnSp>
        <p:nvCxnSpPr>
          <p:cNvPr id="3" name="Straight Connector 2"/>
          <p:cNvCxnSpPr/>
          <p:nvPr userDrawn="1"/>
        </p:nvCxnSpPr>
        <p:spPr>
          <a:xfrm>
            <a:off x="3241964" y="0"/>
            <a:ext cx="0" cy="68580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573982" y="0"/>
            <a:ext cx="0" cy="68580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450273" y="403412"/>
            <a:ext cx="2323407" cy="16136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0" name="Rectangle 9"/>
          <p:cNvSpPr/>
          <p:nvPr userDrawn="1"/>
        </p:nvSpPr>
        <p:spPr>
          <a:xfrm>
            <a:off x="450273" y="6047995"/>
            <a:ext cx="2323407" cy="4034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1" name="Rectangle 10"/>
          <p:cNvSpPr/>
          <p:nvPr userDrawn="1"/>
        </p:nvSpPr>
        <p:spPr>
          <a:xfrm>
            <a:off x="450273" y="4179346"/>
            <a:ext cx="2323407" cy="1831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sz="1493"/>
          </a:p>
        </p:txBody>
      </p:sp>
      <p:sp>
        <p:nvSpPr>
          <p:cNvPr id="12" name="Picture Placeholder 11"/>
          <p:cNvSpPr>
            <a:spLocks noGrp="1"/>
          </p:cNvSpPr>
          <p:nvPr>
            <p:ph type="pic" sz="quarter" idx="10"/>
          </p:nvPr>
        </p:nvSpPr>
        <p:spPr>
          <a:xfrm>
            <a:off x="450273" y="605118"/>
            <a:ext cx="2323407" cy="3533887"/>
          </a:xfrm>
        </p:spPr>
        <p:txBody>
          <a:bodyPr tIns="1097280">
            <a:normAutofit/>
          </a:bodyPr>
          <a:lstStyle>
            <a:lvl1pPr marL="0" indent="0" algn="ctr">
              <a:buNone/>
              <a:defRPr sz="1765"/>
            </a:lvl1pPr>
          </a:lstStyle>
          <a:p>
            <a:r>
              <a:rPr lang="en-US"/>
              <a:t>Click icon to add picture</a:t>
            </a:r>
            <a:endParaRPr/>
          </a:p>
        </p:txBody>
      </p:sp>
      <p:sp>
        <p:nvSpPr>
          <p:cNvPr id="13" name="Rectangle 12"/>
          <p:cNvSpPr/>
          <p:nvPr userDrawn="1"/>
        </p:nvSpPr>
        <p:spPr>
          <a:xfrm>
            <a:off x="3701242" y="403412"/>
            <a:ext cx="2413462" cy="161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4" name="Rectangle 13"/>
          <p:cNvSpPr/>
          <p:nvPr userDrawn="1"/>
        </p:nvSpPr>
        <p:spPr bwMode="auto">
          <a:xfrm>
            <a:off x="3701242" y="6047995"/>
            <a:ext cx="2413462" cy="403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5" name="Picture Placeholder 11"/>
          <p:cNvSpPr>
            <a:spLocks noGrp="1"/>
          </p:cNvSpPr>
          <p:nvPr>
            <p:ph type="pic" sz="quarter" idx="11"/>
          </p:nvPr>
        </p:nvSpPr>
        <p:spPr>
          <a:xfrm>
            <a:off x="3701242" y="605118"/>
            <a:ext cx="2413462" cy="3533887"/>
          </a:xfrm>
        </p:spPr>
        <p:txBody>
          <a:bodyPr tIns="1097280">
            <a:normAutofit/>
          </a:bodyPr>
          <a:lstStyle>
            <a:lvl1pPr marL="0" indent="0" algn="ctr">
              <a:buNone/>
              <a:defRPr sz="1765"/>
            </a:lvl1pPr>
          </a:lstStyle>
          <a:p>
            <a:r>
              <a:rPr lang="en-US"/>
              <a:t>Click icon to add picture</a:t>
            </a:r>
            <a:endParaRPr/>
          </a:p>
        </p:txBody>
      </p:sp>
      <p:sp>
        <p:nvSpPr>
          <p:cNvPr id="16" name="Rectangle 15"/>
          <p:cNvSpPr/>
          <p:nvPr userDrawn="1"/>
        </p:nvSpPr>
        <p:spPr>
          <a:xfrm>
            <a:off x="7033260" y="403412"/>
            <a:ext cx="2413462" cy="161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7" name="Rectangle 16"/>
          <p:cNvSpPr/>
          <p:nvPr userDrawn="1"/>
        </p:nvSpPr>
        <p:spPr>
          <a:xfrm>
            <a:off x="7033261" y="6047995"/>
            <a:ext cx="2413462" cy="403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8" name="Picture Placeholder 11"/>
          <p:cNvSpPr>
            <a:spLocks noGrp="1"/>
          </p:cNvSpPr>
          <p:nvPr>
            <p:ph type="pic" sz="quarter" idx="12"/>
          </p:nvPr>
        </p:nvSpPr>
        <p:spPr>
          <a:xfrm>
            <a:off x="7033261" y="1839557"/>
            <a:ext cx="2413462" cy="4171278"/>
          </a:xfrm>
        </p:spPr>
        <p:txBody>
          <a:bodyPr tIns="1097280">
            <a:normAutofit/>
          </a:bodyPr>
          <a:lstStyle>
            <a:lvl1pPr marL="0" indent="0" algn="ctr">
              <a:buNone/>
              <a:defRPr sz="1765"/>
            </a:lvl1pPr>
          </a:lstStyle>
          <a:p>
            <a:r>
              <a:rPr lang="en-US"/>
              <a:t>Click icon to add picture</a:t>
            </a:r>
            <a:endParaRPr/>
          </a:p>
        </p:txBody>
      </p:sp>
      <p:sp>
        <p:nvSpPr>
          <p:cNvPr id="20" name="Rectangle 19"/>
          <p:cNvSpPr/>
          <p:nvPr userDrawn="1"/>
        </p:nvSpPr>
        <p:spPr>
          <a:xfrm>
            <a:off x="7033260" y="1678193"/>
            <a:ext cx="2413462" cy="1290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22" name="Text Placeholder 21"/>
          <p:cNvSpPr>
            <a:spLocks noGrp="1"/>
          </p:cNvSpPr>
          <p:nvPr>
            <p:ph type="body" sz="quarter" idx="13" hasCustomPrompt="1"/>
          </p:nvPr>
        </p:nvSpPr>
        <p:spPr>
          <a:xfrm>
            <a:off x="7033949" y="564497"/>
            <a:ext cx="2412398" cy="1113584"/>
          </a:xfrm>
        </p:spPr>
        <p:txBody>
          <a:bodyPr anchor="ctr">
            <a:noAutofit/>
          </a:bodyPr>
          <a:lstStyle>
            <a:lvl1pPr marL="0" indent="0" algn="ctr">
              <a:lnSpc>
                <a:spcPct val="85000"/>
              </a:lnSpc>
              <a:spcBef>
                <a:spcPts val="0"/>
              </a:spcBef>
              <a:buNone/>
              <a:defRPr sz="3177">
                <a:solidFill>
                  <a:schemeClr val="tx2"/>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business</a:t>
            </a:r>
            <a:br>
              <a:rPr/>
            </a:br>
            <a:r>
              <a:t>name</a:t>
            </a:r>
          </a:p>
        </p:txBody>
      </p:sp>
      <p:sp>
        <p:nvSpPr>
          <p:cNvPr id="23" name="Text Placeholder 21"/>
          <p:cNvSpPr>
            <a:spLocks noGrp="1"/>
          </p:cNvSpPr>
          <p:nvPr>
            <p:ph type="body" sz="quarter" idx="14" hasCustomPrompt="1"/>
          </p:nvPr>
        </p:nvSpPr>
        <p:spPr>
          <a:xfrm>
            <a:off x="3701242" y="4542925"/>
            <a:ext cx="2412398" cy="235135"/>
          </a:xfrm>
        </p:spPr>
        <p:txBody>
          <a:bodyPr anchor="t">
            <a:noAutofit/>
          </a:bodyPr>
          <a:lstStyle>
            <a:lvl1pPr marL="0" indent="0" algn="ctr">
              <a:lnSpc>
                <a:spcPct val="85000"/>
              </a:lnSpc>
              <a:spcBef>
                <a:spcPts val="0"/>
              </a:spcBef>
              <a:buNone/>
              <a:defRPr sz="1412">
                <a:solidFill>
                  <a:schemeClr val="accent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business name</a:t>
            </a:r>
          </a:p>
        </p:txBody>
      </p:sp>
      <p:sp>
        <p:nvSpPr>
          <p:cNvPr id="24" name="Text Placeholder 21"/>
          <p:cNvSpPr>
            <a:spLocks noGrp="1"/>
          </p:cNvSpPr>
          <p:nvPr>
            <p:ph type="body" sz="quarter" idx="15" hasCustomPrompt="1"/>
          </p:nvPr>
        </p:nvSpPr>
        <p:spPr>
          <a:xfrm>
            <a:off x="3701242" y="4822687"/>
            <a:ext cx="2412398" cy="377542"/>
          </a:xfrm>
        </p:spPr>
        <p:txBody>
          <a:bodyPr anchor="t">
            <a:noAutofit/>
          </a:bodyPr>
          <a:lstStyle>
            <a:lvl1pPr marL="0" indent="0" algn="ctr">
              <a:lnSpc>
                <a:spcPct val="100000"/>
              </a:lnSpc>
              <a:spcBef>
                <a:spcPts val="0"/>
              </a:spcBef>
              <a:buNone/>
              <a:defRPr sz="971">
                <a:solidFill>
                  <a:schemeClr val="tx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business address</a:t>
            </a:r>
          </a:p>
        </p:txBody>
      </p:sp>
      <p:sp>
        <p:nvSpPr>
          <p:cNvPr id="25" name="Text Placeholder 21"/>
          <p:cNvSpPr>
            <a:spLocks noGrp="1"/>
          </p:cNvSpPr>
          <p:nvPr>
            <p:ph type="body" sz="quarter" idx="16" hasCustomPrompt="1"/>
          </p:nvPr>
        </p:nvSpPr>
        <p:spPr>
          <a:xfrm>
            <a:off x="3701242" y="5215313"/>
            <a:ext cx="2412398" cy="164087"/>
          </a:xfrm>
        </p:spPr>
        <p:txBody>
          <a:bodyPr anchor="ctr">
            <a:noAutofit/>
          </a:bodyPr>
          <a:lstStyle>
            <a:lvl1pPr marL="0" indent="0" algn="ctr">
              <a:lnSpc>
                <a:spcPct val="100000"/>
              </a:lnSpc>
              <a:spcBef>
                <a:spcPts val="0"/>
              </a:spcBef>
              <a:buNone/>
              <a:defRPr sz="971">
                <a:solidFill>
                  <a:schemeClr val="tx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phone</a:t>
            </a:r>
          </a:p>
        </p:txBody>
      </p:sp>
      <p:sp>
        <p:nvSpPr>
          <p:cNvPr id="26" name="Text Placeholder 21"/>
          <p:cNvSpPr>
            <a:spLocks noGrp="1"/>
          </p:cNvSpPr>
          <p:nvPr>
            <p:ph type="body" sz="quarter" idx="17" hasCustomPrompt="1"/>
          </p:nvPr>
        </p:nvSpPr>
        <p:spPr>
          <a:xfrm>
            <a:off x="3701242" y="5431742"/>
            <a:ext cx="2412398" cy="164087"/>
          </a:xfrm>
        </p:spPr>
        <p:txBody>
          <a:bodyPr anchor="ctr">
            <a:noAutofit/>
          </a:bodyPr>
          <a:lstStyle>
            <a:lvl1pPr marL="0" indent="0" algn="ctr">
              <a:lnSpc>
                <a:spcPct val="100000"/>
              </a:lnSpc>
              <a:spcBef>
                <a:spcPts val="0"/>
              </a:spcBef>
              <a:buNone/>
              <a:defRPr sz="971">
                <a:solidFill>
                  <a:schemeClr val="tx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email</a:t>
            </a:r>
          </a:p>
        </p:txBody>
      </p:sp>
      <p:sp>
        <p:nvSpPr>
          <p:cNvPr id="27" name="Text Placeholder 21"/>
          <p:cNvSpPr>
            <a:spLocks noGrp="1"/>
          </p:cNvSpPr>
          <p:nvPr>
            <p:ph type="body" sz="quarter" idx="18" hasCustomPrompt="1"/>
          </p:nvPr>
        </p:nvSpPr>
        <p:spPr>
          <a:xfrm>
            <a:off x="3701242" y="6047996"/>
            <a:ext cx="2412398" cy="395600"/>
          </a:xfrm>
        </p:spPr>
        <p:txBody>
          <a:bodyPr anchor="ctr">
            <a:noAutofit/>
          </a:bodyPr>
          <a:lstStyle>
            <a:lvl1pPr marL="0" indent="0" algn="ctr">
              <a:lnSpc>
                <a:spcPct val="100000"/>
              </a:lnSpc>
              <a:spcBef>
                <a:spcPts val="0"/>
              </a:spcBef>
              <a:buNone/>
              <a:defRPr sz="971">
                <a:solidFill>
                  <a:schemeClr val="bg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website URL</a:t>
            </a:r>
          </a:p>
        </p:txBody>
      </p:sp>
      <p:sp>
        <p:nvSpPr>
          <p:cNvPr id="28" name="Text Placeholder 21"/>
          <p:cNvSpPr>
            <a:spLocks noGrp="1"/>
          </p:cNvSpPr>
          <p:nvPr>
            <p:ph type="body" sz="quarter" idx="19" hasCustomPrompt="1"/>
          </p:nvPr>
        </p:nvSpPr>
        <p:spPr>
          <a:xfrm>
            <a:off x="450273" y="4179346"/>
            <a:ext cx="2323407" cy="1831489"/>
          </a:xfrm>
        </p:spPr>
        <p:txBody>
          <a:bodyPr lIns="182880" rIns="182880" anchor="ctr">
            <a:noAutofit/>
          </a:bodyPr>
          <a:lstStyle>
            <a:lvl1pPr marL="0" indent="0" algn="l">
              <a:lnSpc>
                <a:spcPct val="130000"/>
              </a:lnSpc>
              <a:spcBef>
                <a:spcPts val="0"/>
              </a:spcBef>
              <a:buNone/>
              <a:defRPr sz="971">
                <a:solidFill>
                  <a:schemeClr val="bg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Click to add text</a:t>
            </a:r>
          </a:p>
        </p:txBody>
      </p:sp>
    </p:spTree>
    <p:extLst>
      <p:ext uri="{BB962C8B-B14F-4D97-AF65-F5344CB8AC3E}">
        <p14:creationId xmlns:p14="http://schemas.microsoft.com/office/powerpoint/2010/main" val="2054130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Page">
    <p:spTree>
      <p:nvGrpSpPr>
        <p:cNvPr id="1" name=""/>
        <p:cNvGrpSpPr/>
        <p:nvPr/>
      </p:nvGrpSpPr>
      <p:grpSpPr>
        <a:xfrm>
          <a:off x="0" y="0"/>
          <a:ext cx="0" cy="0"/>
          <a:chOff x="0" y="0"/>
          <a:chExt cx="0" cy="0"/>
        </a:xfrm>
      </p:grpSpPr>
      <p:cxnSp>
        <p:nvCxnSpPr>
          <p:cNvPr id="8" name="Straight Connector 7"/>
          <p:cNvCxnSpPr/>
          <p:nvPr userDrawn="1"/>
        </p:nvCxnSpPr>
        <p:spPr>
          <a:xfrm>
            <a:off x="6664036" y="0"/>
            <a:ext cx="0" cy="68580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userDrawn="1"/>
        </p:nvSpPr>
        <p:spPr>
          <a:xfrm>
            <a:off x="3791296" y="605118"/>
            <a:ext cx="2413462" cy="348564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cxnSp>
        <p:nvCxnSpPr>
          <p:cNvPr id="29" name="Straight Connector 2"/>
          <p:cNvCxnSpPr/>
          <p:nvPr userDrawn="1"/>
        </p:nvCxnSpPr>
        <p:spPr>
          <a:xfrm>
            <a:off x="3332018" y="0"/>
            <a:ext cx="0" cy="68580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450273" y="403412"/>
            <a:ext cx="2413462" cy="161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0" name="Rectangle 9"/>
          <p:cNvSpPr/>
          <p:nvPr userDrawn="1"/>
        </p:nvSpPr>
        <p:spPr>
          <a:xfrm>
            <a:off x="450273" y="6047995"/>
            <a:ext cx="2413462" cy="403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2" name="Picture Placeholder 11"/>
          <p:cNvSpPr>
            <a:spLocks noGrp="1"/>
          </p:cNvSpPr>
          <p:nvPr>
            <p:ph type="pic" sz="quarter" idx="10"/>
          </p:nvPr>
        </p:nvSpPr>
        <p:spPr>
          <a:xfrm>
            <a:off x="450273" y="605117"/>
            <a:ext cx="2413462" cy="2008991"/>
          </a:xfrm>
        </p:spPr>
        <p:txBody>
          <a:bodyPr tIns="457200">
            <a:normAutofit/>
          </a:bodyPr>
          <a:lstStyle>
            <a:lvl1pPr marL="0" indent="0" algn="ctr">
              <a:buNone/>
              <a:defRPr sz="1765"/>
            </a:lvl1pPr>
          </a:lstStyle>
          <a:p>
            <a:r>
              <a:rPr lang="en-US"/>
              <a:t>Click icon to add picture</a:t>
            </a:r>
            <a:endParaRPr/>
          </a:p>
        </p:txBody>
      </p:sp>
      <p:sp>
        <p:nvSpPr>
          <p:cNvPr id="13" name="Rectangle 12"/>
          <p:cNvSpPr/>
          <p:nvPr userDrawn="1"/>
        </p:nvSpPr>
        <p:spPr>
          <a:xfrm>
            <a:off x="3791296" y="403412"/>
            <a:ext cx="2413462" cy="16136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4" name="Rectangle 13"/>
          <p:cNvSpPr/>
          <p:nvPr userDrawn="1"/>
        </p:nvSpPr>
        <p:spPr>
          <a:xfrm>
            <a:off x="3791296" y="6047995"/>
            <a:ext cx="2413462" cy="4034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6" name="Rectangle 15"/>
          <p:cNvSpPr/>
          <p:nvPr userDrawn="1"/>
        </p:nvSpPr>
        <p:spPr>
          <a:xfrm>
            <a:off x="7123315" y="403412"/>
            <a:ext cx="2323407" cy="161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17" name="Rectangle 16"/>
          <p:cNvSpPr/>
          <p:nvPr userDrawn="1"/>
        </p:nvSpPr>
        <p:spPr>
          <a:xfrm>
            <a:off x="7123315" y="6047995"/>
            <a:ext cx="2323407" cy="403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93"/>
          </a:p>
        </p:txBody>
      </p:sp>
      <p:sp>
        <p:nvSpPr>
          <p:cNvPr id="31" name="Text Placeholder 21"/>
          <p:cNvSpPr>
            <a:spLocks noGrp="1"/>
          </p:cNvSpPr>
          <p:nvPr>
            <p:ph type="body" sz="quarter" idx="20" hasCustomPrompt="1"/>
          </p:nvPr>
        </p:nvSpPr>
        <p:spPr>
          <a:xfrm>
            <a:off x="450273" y="2651269"/>
            <a:ext cx="2413462" cy="584430"/>
          </a:xfrm>
        </p:spPr>
        <p:txBody>
          <a:bodyPr lIns="91440" rIns="91440" bIns="0" anchor="b">
            <a:noAutofit/>
          </a:bodyPr>
          <a:lstStyle>
            <a:lvl1pPr marL="0" indent="0" algn="l">
              <a:lnSpc>
                <a:spcPct val="114000"/>
              </a:lnSpc>
              <a:spcBef>
                <a:spcPts val="706"/>
              </a:spcBef>
              <a:buNone/>
              <a:defRPr sz="1765">
                <a:solidFill>
                  <a:schemeClr val="accent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Click to add text</a:t>
            </a:r>
          </a:p>
        </p:txBody>
      </p:sp>
      <p:sp>
        <p:nvSpPr>
          <p:cNvPr id="33" name="Text Placeholder 21"/>
          <p:cNvSpPr>
            <a:spLocks noGrp="1"/>
          </p:cNvSpPr>
          <p:nvPr>
            <p:ph type="body" sz="quarter" idx="21" hasCustomPrompt="1"/>
          </p:nvPr>
        </p:nvSpPr>
        <p:spPr>
          <a:xfrm>
            <a:off x="4052455" y="806824"/>
            <a:ext cx="1913659" cy="2958353"/>
          </a:xfrm>
        </p:spPr>
        <p:txBody>
          <a:bodyPr lIns="91440" tIns="91440" rIns="91440" bIns="91440" anchor="ctr">
            <a:noAutofit/>
          </a:bodyPr>
          <a:lstStyle>
            <a:lvl1pPr marL="0" indent="0" algn="l">
              <a:lnSpc>
                <a:spcPct val="130000"/>
              </a:lnSpc>
              <a:spcBef>
                <a:spcPts val="706"/>
              </a:spcBef>
              <a:buNone/>
              <a:defRPr sz="1412">
                <a:solidFill>
                  <a:schemeClr val="accent2">
                    <a:lumMod val="75000"/>
                  </a:schemeClr>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Click to add text</a:t>
            </a:r>
          </a:p>
        </p:txBody>
      </p:sp>
      <p:sp>
        <p:nvSpPr>
          <p:cNvPr id="34" name="Picture Placeholder 11"/>
          <p:cNvSpPr>
            <a:spLocks noGrp="1"/>
          </p:cNvSpPr>
          <p:nvPr>
            <p:ph type="pic" sz="quarter" idx="22"/>
          </p:nvPr>
        </p:nvSpPr>
        <p:spPr>
          <a:xfrm>
            <a:off x="3791296" y="4138753"/>
            <a:ext cx="2413462" cy="1862317"/>
          </a:xfrm>
        </p:spPr>
        <p:txBody>
          <a:bodyPr tIns="457200">
            <a:normAutofit/>
          </a:bodyPr>
          <a:lstStyle>
            <a:lvl1pPr marL="0" indent="0" algn="ctr">
              <a:buNone/>
              <a:defRPr sz="1765"/>
            </a:lvl1pPr>
          </a:lstStyle>
          <a:p>
            <a:r>
              <a:rPr lang="en-US"/>
              <a:t>Click icon to add picture</a:t>
            </a:r>
            <a:endParaRPr/>
          </a:p>
        </p:txBody>
      </p:sp>
      <p:sp>
        <p:nvSpPr>
          <p:cNvPr id="36" name="Text Placeholder 21"/>
          <p:cNvSpPr>
            <a:spLocks noGrp="1"/>
          </p:cNvSpPr>
          <p:nvPr>
            <p:ph type="body" sz="quarter" idx="24" hasCustomPrompt="1"/>
          </p:nvPr>
        </p:nvSpPr>
        <p:spPr>
          <a:xfrm>
            <a:off x="7125941" y="4090758"/>
            <a:ext cx="2323407" cy="209165"/>
          </a:xfrm>
        </p:spPr>
        <p:txBody>
          <a:bodyPr lIns="91440" rIns="91440" bIns="0" anchor="b">
            <a:noAutofit/>
          </a:bodyPr>
          <a:lstStyle>
            <a:lvl1pPr marL="0" indent="0" algn="l">
              <a:lnSpc>
                <a:spcPct val="114000"/>
              </a:lnSpc>
              <a:spcBef>
                <a:spcPts val="706"/>
              </a:spcBef>
              <a:buNone/>
              <a:defRPr sz="1059">
                <a:solidFill>
                  <a:schemeClr val="accent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Click to add text</a:t>
            </a:r>
          </a:p>
        </p:txBody>
      </p:sp>
      <p:sp>
        <p:nvSpPr>
          <p:cNvPr id="38" name="Text Placeholder 21"/>
          <p:cNvSpPr>
            <a:spLocks noGrp="1"/>
          </p:cNvSpPr>
          <p:nvPr>
            <p:ph type="body" sz="quarter" idx="26" hasCustomPrompt="1"/>
          </p:nvPr>
        </p:nvSpPr>
        <p:spPr>
          <a:xfrm>
            <a:off x="7125941" y="2518572"/>
            <a:ext cx="2323407" cy="209165"/>
          </a:xfrm>
        </p:spPr>
        <p:txBody>
          <a:bodyPr lIns="91440" rIns="91440" bIns="0" anchor="b">
            <a:noAutofit/>
          </a:bodyPr>
          <a:lstStyle>
            <a:lvl1pPr marL="0" indent="0" algn="l">
              <a:lnSpc>
                <a:spcPct val="114000"/>
              </a:lnSpc>
              <a:spcBef>
                <a:spcPts val="706"/>
              </a:spcBef>
              <a:buNone/>
              <a:defRPr sz="1059">
                <a:solidFill>
                  <a:schemeClr val="accent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Click to add text</a:t>
            </a:r>
          </a:p>
        </p:txBody>
      </p:sp>
      <p:sp>
        <p:nvSpPr>
          <p:cNvPr id="40" name="Text Placeholder 21"/>
          <p:cNvSpPr>
            <a:spLocks noGrp="1"/>
          </p:cNvSpPr>
          <p:nvPr>
            <p:ph type="body" sz="quarter" idx="28" hasCustomPrompt="1"/>
          </p:nvPr>
        </p:nvSpPr>
        <p:spPr>
          <a:xfrm>
            <a:off x="7125941" y="823578"/>
            <a:ext cx="2323407" cy="209165"/>
          </a:xfrm>
        </p:spPr>
        <p:txBody>
          <a:bodyPr lIns="91440" rIns="91440" bIns="0" anchor="b">
            <a:noAutofit/>
          </a:bodyPr>
          <a:lstStyle>
            <a:lvl1pPr marL="0" indent="0" algn="l">
              <a:lnSpc>
                <a:spcPct val="114000"/>
              </a:lnSpc>
              <a:spcBef>
                <a:spcPts val="706"/>
              </a:spcBef>
              <a:buNone/>
              <a:defRPr sz="1059">
                <a:solidFill>
                  <a:schemeClr val="accent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t>Click to add text</a:t>
            </a:r>
          </a:p>
        </p:txBody>
      </p:sp>
      <p:sp>
        <p:nvSpPr>
          <p:cNvPr id="43" name="Text Placeholder 21"/>
          <p:cNvSpPr>
            <a:spLocks noGrp="1"/>
          </p:cNvSpPr>
          <p:nvPr>
            <p:ph type="body" sz="quarter" idx="31" hasCustomPrompt="1"/>
          </p:nvPr>
        </p:nvSpPr>
        <p:spPr>
          <a:xfrm>
            <a:off x="450273" y="3268351"/>
            <a:ext cx="2413462" cy="2712546"/>
          </a:xfrm>
        </p:spPr>
        <p:txBody>
          <a:bodyPr lIns="91440" rIns="91440" anchor="t">
            <a:noAutofit/>
          </a:bodyPr>
          <a:lstStyle>
            <a:lvl1pPr marL="161373" indent="-161373" algn="l">
              <a:lnSpc>
                <a:spcPct val="100000"/>
              </a:lnSpc>
              <a:spcBef>
                <a:spcPts val="529"/>
              </a:spcBef>
              <a:spcAft>
                <a:spcPts val="0"/>
              </a:spcAft>
              <a:buFont typeface="Arial" panose="020B0604020202020204" pitchFamily="34" charset="0"/>
              <a:buChar char="•"/>
              <a:defRPr sz="794">
                <a:solidFill>
                  <a:schemeClr val="tx1"/>
                </a:solidFill>
              </a:defRPr>
            </a:lvl1pPr>
            <a:lvl2pPr marL="161373" indent="-161373">
              <a:lnSpc>
                <a:spcPct val="100000"/>
              </a:lnSpc>
              <a:spcBef>
                <a:spcPts val="529"/>
              </a:spcBef>
              <a:spcAft>
                <a:spcPts val="0"/>
              </a:spcAft>
              <a:buFont typeface="Arial" panose="020B0604020202020204" pitchFamily="34" charset="0"/>
              <a:buChar char="•"/>
              <a:defRPr sz="794"/>
            </a:lvl2pPr>
            <a:lvl3pPr marL="161373" indent="-161373">
              <a:lnSpc>
                <a:spcPct val="100000"/>
              </a:lnSpc>
              <a:spcBef>
                <a:spcPts val="529"/>
              </a:spcBef>
              <a:spcAft>
                <a:spcPts val="0"/>
              </a:spcAft>
              <a:buFont typeface="Arial" panose="020B0604020202020204" pitchFamily="34" charset="0"/>
              <a:buChar char="•"/>
              <a:defRPr sz="794"/>
            </a:lvl3pPr>
            <a:lvl4pPr marL="161373" indent="-161373">
              <a:lnSpc>
                <a:spcPct val="100000"/>
              </a:lnSpc>
              <a:spcBef>
                <a:spcPts val="529"/>
              </a:spcBef>
              <a:spcAft>
                <a:spcPts val="0"/>
              </a:spcAft>
              <a:buFont typeface="Arial" panose="020B0604020202020204" pitchFamily="34" charset="0"/>
              <a:buChar char="•"/>
              <a:defRPr sz="794"/>
            </a:lvl4pPr>
            <a:lvl5pPr marL="161373" indent="-161373">
              <a:lnSpc>
                <a:spcPct val="100000"/>
              </a:lnSpc>
              <a:spcBef>
                <a:spcPts val="529"/>
              </a:spcBef>
              <a:spcAft>
                <a:spcPts val="0"/>
              </a:spcAft>
              <a:buFont typeface="Arial" panose="020B0604020202020204" pitchFamily="34" charset="0"/>
              <a:buChar char="•"/>
              <a:defRPr sz="794"/>
            </a:lvl5pPr>
            <a:lvl6pPr marL="161373" indent="-161373">
              <a:lnSpc>
                <a:spcPct val="100000"/>
              </a:lnSpc>
              <a:spcBef>
                <a:spcPts val="529"/>
              </a:spcBef>
              <a:spcAft>
                <a:spcPts val="0"/>
              </a:spcAft>
              <a:defRPr sz="794"/>
            </a:lvl6pPr>
            <a:lvl7pPr marL="161373" indent="-161373">
              <a:lnSpc>
                <a:spcPct val="100000"/>
              </a:lnSpc>
              <a:spcBef>
                <a:spcPts val="529"/>
              </a:spcBef>
              <a:spcAft>
                <a:spcPts val="0"/>
              </a:spcAft>
              <a:defRPr sz="794"/>
            </a:lvl7pPr>
            <a:lvl8pPr marL="161373" indent="-161373">
              <a:lnSpc>
                <a:spcPct val="100000"/>
              </a:lnSpc>
              <a:spcBef>
                <a:spcPts val="529"/>
              </a:spcBef>
              <a:spcAft>
                <a:spcPts val="0"/>
              </a:spcAft>
              <a:defRPr sz="794"/>
            </a:lvl8pPr>
            <a:lvl9pPr marL="161373" indent="-161373">
              <a:lnSpc>
                <a:spcPct val="100000"/>
              </a:lnSpc>
              <a:spcBef>
                <a:spcPts val="529"/>
              </a:spcBef>
              <a:spcAft>
                <a:spcPts val="0"/>
              </a:spcAft>
              <a:defRPr sz="794"/>
            </a:lvl9pPr>
          </a:lstStyle>
          <a:p>
            <a:pPr lvl="0"/>
            <a:r>
              <a:rPr dirty="0"/>
              <a:t>Click to add text</a:t>
            </a:r>
          </a:p>
        </p:txBody>
      </p:sp>
      <p:sp>
        <p:nvSpPr>
          <p:cNvPr id="45" name="Text Placeholder 21"/>
          <p:cNvSpPr>
            <a:spLocks noGrp="1"/>
          </p:cNvSpPr>
          <p:nvPr>
            <p:ph type="body" sz="quarter" idx="33" hasCustomPrompt="1"/>
          </p:nvPr>
        </p:nvSpPr>
        <p:spPr>
          <a:xfrm>
            <a:off x="7125941" y="1032743"/>
            <a:ext cx="2323407" cy="1377041"/>
          </a:xfrm>
        </p:spPr>
        <p:txBody>
          <a:bodyPr lIns="91440" rIns="91440" anchor="t">
            <a:noAutofit/>
          </a:bodyPr>
          <a:lstStyle>
            <a:lvl1pPr marL="161373" indent="-161373" algn="l">
              <a:lnSpc>
                <a:spcPct val="100000"/>
              </a:lnSpc>
              <a:spcBef>
                <a:spcPts val="529"/>
              </a:spcBef>
              <a:spcAft>
                <a:spcPts val="0"/>
              </a:spcAft>
              <a:buFont typeface="Arial" panose="020B0604020202020204" pitchFamily="34" charset="0"/>
              <a:buChar char="•"/>
              <a:defRPr sz="794">
                <a:solidFill>
                  <a:schemeClr val="tx1"/>
                </a:solidFill>
              </a:defRPr>
            </a:lvl1pPr>
            <a:lvl2pPr marL="161373" indent="-161373">
              <a:lnSpc>
                <a:spcPct val="100000"/>
              </a:lnSpc>
              <a:spcBef>
                <a:spcPts val="529"/>
              </a:spcBef>
              <a:spcAft>
                <a:spcPts val="0"/>
              </a:spcAft>
              <a:buFont typeface="Arial" panose="020B0604020202020204" pitchFamily="34" charset="0"/>
              <a:buChar char="•"/>
              <a:defRPr sz="794"/>
            </a:lvl2pPr>
            <a:lvl3pPr marL="161373" indent="-161373">
              <a:lnSpc>
                <a:spcPct val="100000"/>
              </a:lnSpc>
              <a:spcBef>
                <a:spcPts val="529"/>
              </a:spcBef>
              <a:spcAft>
                <a:spcPts val="0"/>
              </a:spcAft>
              <a:buFont typeface="Arial" panose="020B0604020202020204" pitchFamily="34" charset="0"/>
              <a:buChar char="•"/>
              <a:defRPr sz="794"/>
            </a:lvl3pPr>
            <a:lvl4pPr marL="161373" indent="-161373">
              <a:lnSpc>
                <a:spcPct val="100000"/>
              </a:lnSpc>
              <a:spcBef>
                <a:spcPts val="529"/>
              </a:spcBef>
              <a:spcAft>
                <a:spcPts val="0"/>
              </a:spcAft>
              <a:buFont typeface="Arial" panose="020B0604020202020204" pitchFamily="34" charset="0"/>
              <a:buChar char="•"/>
              <a:defRPr sz="794"/>
            </a:lvl4pPr>
            <a:lvl5pPr marL="161373" indent="-161373">
              <a:lnSpc>
                <a:spcPct val="100000"/>
              </a:lnSpc>
              <a:spcBef>
                <a:spcPts val="529"/>
              </a:spcBef>
              <a:spcAft>
                <a:spcPts val="0"/>
              </a:spcAft>
              <a:buFont typeface="Arial" panose="020B0604020202020204" pitchFamily="34" charset="0"/>
              <a:buChar char="•"/>
              <a:defRPr sz="794"/>
            </a:lvl5pPr>
            <a:lvl6pPr marL="161373" indent="-161373">
              <a:lnSpc>
                <a:spcPct val="100000"/>
              </a:lnSpc>
              <a:spcBef>
                <a:spcPts val="529"/>
              </a:spcBef>
              <a:spcAft>
                <a:spcPts val="0"/>
              </a:spcAft>
              <a:defRPr sz="794"/>
            </a:lvl6pPr>
            <a:lvl7pPr marL="161373" indent="-161373">
              <a:lnSpc>
                <a:spcPct val="100000"/>
              </a:lnSpc>
              <a:spcBef>
                <a:spcPts val="529"/>
              </a:spcBef>
              <a:spcAft>
                <a:spcPts val="0"/>
              </a:spcAft>
              <a:defRPr sz="794"/>
            </a:lvl7pPr>
            <a:lvl8pPr marL="161373" indent="-161373">
              <a:lnSpc>
                <a:spcPct val="100000"/>
              </a:lnSpc>
              <a:spcBef>
                <a:spcPts val="529"/>
              </a:spcBef>
              <a:spcAft>
                <a:spcPts val="0"/>
              </a:spcAft>
              <a:defRPr sz="794"/>
            </a:lvl8pPr>
            <a:lvl9pPr marL="161373" indent="-161373">
              <a:lnSpc>
                <a:spcPct val="100000"/>
              </a:lnSpc>
              <a:spcBef>
                <a:spcPts val="529"/>
              </a:spcBef>
              <a:spcAft>
                <a:spcPts val="0"/>
              </a:spcAft>
              <a:defRPr sz="794"/>
            </a:lvl9pPr>
          </a:lstStyle>
          <a:p>
            <a:pPr lvl="0"/>
            <a:r>
              <a:t>Click to add text</a:t>
            </a:r>
          </a:p>
        </p:txBody>
      </p:sp>
      <p:sp>
        <p:nvSpPr>
          <p:cNvPr id="46" name="Text Placeholder 21"/>
          <p:cNvSpPr>
            <a:spLocks noGrp="1"/>
          </p:cNvSpPr>
          <p:nvPr>
            <p:ph type="body" sz="quarter" idx="34" hasCustomPrompt="1"/>
          </p:nvPr>
        </p:nvSpPr>
        <p:spPr>
          <a:xfrm>
            <a:off x="7125941" y="2727739"/>
            <a:ext cx="2323407" cy="1229274"/>
          </a:xfrm>
        </p:spPr>
        <p:txBody>
          <a:bodyPr lIns="91440" rIns="91440" anchor="t">
            <a:noAutofit/>
          </a:bodyPr>
          <a:lstStyle>
            <a:lvl1pPr marL="161373" indent="-161373" algn="l">
              <a:lnSpc>
                <a:spcPct val="100000"/>
              </a:lnSpc>
              <a:spcBef>
                <a:spcPts val="529"/>
              </a:spcBef>
              <a:spcAft>
                <a:spcPts val="0"/>
              </a:spcAft>
              <a:buFont typeface="Arial" panose="020B0604020202020204" pitchFamily="34" charset="0"/>
              <a:buChar char="•"/>
              <a:defRPr sz="794">
                <a:solidFill>
                  <a:schemeClr val="tx1"/>
                </a:solidFill>
              </a:defRPr>
            </a:lvl1pPr>
            <a:lvl2pPr marL="161373" indent="-161373">
              <a:lnSpc>
                <a:spcPct val="100000"/>
              </a:lnSpc>
              <a:spcBef>
                <a:spcPts val="529"/>
              </a:spcBef>
              <a:spcAft>
                <a:spcPts val="0"/>
              </a:spcAft>
              <a:buFont typeface="Arial" panose="020B0604020202020204" pitchFamily="34" charset="0"/>
              <a:buChar char="•"/>
              <a:defRPr sz="794"/>
            </a:lvl2pPr>
            <a:lvl3pPr marL="161373" indent="-161373">
              <a:lnSpc>
                <a:spcPct val="100000"/>
              </a:lnSpc>
              <a:spcBef>
                <a:spcPts val="529"/>
              </a:spcBef>
              <a:spcAft>
                <a:spcPts val="0"/>
              </a:spcAft>
              <a:buFont typeface="Arial" panose="020B0604020202020204" pitchFamily="34" charset="0"/>
              <a:buChar char="•"/>
              <a:defRPr sz="794"/>
            </a:lvl3pPr>
            <a:lvl4pPr marL="161373" indent="-161373">
              <a:lnSpc>
                <a:spcPct val="100000"/>
              </a:lnSpc>
              <a:spcBef>
                <a:spcPts val="529"/>
              </a:spcBef>
              <a:spcAft>
                <a:spcPts val="0"/>
              </a:spcAft>
              <a:buFont typeface="Arial" panose="020B0604020202020204" pitchFamily="34" charset="0"/>
              <a:buChar char="•"/>
              <a:defRPr sz="794"/>
            </a:lvl4pPr>
            <a:lvl5pPr marL="161373" indent="-161373">
              <a:lnSpc>
                <a:spcPct val="100000"/>
              </a:lnSpc>
              <a:spcBef>
                <a:spcPts val="529"/>
              </a:spcBef>
              <a:spcAft>
                <a:spcPts val="0"/>
              </a:spcAft>
              <a:buFont typeface="Arial" panose="020B0604020202020204" pitchFamily="34" charset="0"/>
              <a:buChar char="•"/>
              <a:defRPr sz="794"/>
            </a:lvl5pPr>
            <a:lvl6pPr marL="161373" indent="-161373">
              <a:lnSpc>
                <a:spcPct val="100000"/>
              </a:lnSpc>
              <a:spcBef>
                <a:spcPts val="529"/>
              </a:spcBef>
              <a:spcAft>
                <a:spcPts val="0"/>
              </a:spcAft>
              <a:defRPr sz="794"/>
            </a:lvl6pPr>
            <a:lvl7pPr marL="161373" indent="-161373">
              <a:lnSpc>
                <a:spcPct val="100000"/>
              </a:lnSpc>
              <a:spcBef>
                <a:spcPts val="529"/>
              </a:spcBef>
              <a:spcAft>
                <a:spcPts val="0"/>
              </a:spcAft>
              <a:defRPr sz="794"/>
            </a:lvl7pPr>
            <a:lvl8pPr marL="161373" indent="-161373">
              <a:lnSpc>
                <a:spcPct val="100000"/>
              </a:lnSpc>
              <a:spcBef>
                <a:spcPts val="529"/>
              </a:spcBef>
              <a:spcAft>
                <a:spcPts val="0"/>
              </a:spcAft>
              <a:defRPr sz="794"/>
            </a:lvl8pPr>
            <a:lvl9pPr marL="161373" indent="-161373">
              <a:lnSpc>
                <a:spcPct val="100000"/>
              </a:lnSpc>
              <a:spcBef>
                <a:spcPts val="529"/>
              </a:spcBef>
              <a:spcAft>
                <a:spcPts val="0"/>
              </a:spcAft>
              <a:defRPr sz="794"/>
            </a:lvl9pPr>
          </a:lstStyle>
          <a:p>
            <a:pPr lvl="0"/>
            <a:r>
              <a:t>Click to add text</a:t>
            </a:r>
          </a:p>
        </p:txBody>
      </p:sp>
      <p:sp>
        <p:nvSpPr>
          <p:cNvPr id="47" name="Text Placeholder 21"/>
          <p:cNvSpPr>
            <a:spLocks noGrp="1"/>
          </p:cNvSpPr>
          <p:nvPr>
            <p:ph type="body" sz="quarter" idx="35" hasCustomPrompt="1"/>
          </p:nvPr>
        </p:nvSpPr>
        <p:spPr>
          <a:xfrm>
            <a:off x="7125941" y="4299923"/>
            <a:ext cx="2323407" cy="1680974"/>
          </a:xfrm>
        </p:spPr>
        <p:txBody>
          <a:bodyPr lIns="91440" rIns="91440" anchor="t">
            <a:noAutofit/>
          </a:bodyPr>
          <a:lstStyle>
            <a:lvl1pPr marL="161373" indent="-161373" algn="l">
              <a:lnSpc>
                <a:spcPct val="100000"/>
              </a:lnSpc>
              <a:spcBef>
                <a:spcPts val="529"/>
              </a:spcBef>
              <a:spcAft>
                <a:spcPts val="0"/>
              </a:spcAft>
              <a:buFont typeface="Arial" panose="020B0604020202020204" pitchFamily="34" charset="0"/>
              <a:buChar char="•"/>
              <a:defRPr sz="794">
                <a:solidFill>
                  <a:schemeClr val="tx1"/>
                </a:solidFill>
              </a:defRPr>
            </a:lvl1pPr>
            <a:lvl2pPr marL="161373" indent="-161373">
              <a:lnSpc>
                <a:spcPct val="100000"/>
              </a:lnSpc>
              <a:spcBef>
                <a:spcPts val="529"/>
              </a:spcBef>
              <a:spcAft>
                <a:spcPts val="0"/>
              </a:spcAft>
              <a:buFont typeface="Arial" panose="020B0604020202020204" pitchFamily="34" charset="0"/>
              <a:buChar char="•"/>
              <a:defRPr sz="794"/>
            </a:lvl2pPr>
            <a:lvl3pPr marL="161373" indent="-161373">
              <a:lnSpc>
                <a:spcPct val="100000"/>
              </a:lnSpc>
              <a:spcBef>
                <a:spcPts val="529"/>
              </a:spcBef>
              <a:spcAft>
                <a:spcPts val="0"/>
              </a:spcAft>
              <a:buFont typeface="Arial" panose="020B0604020202020204" pitchFamily="34" charset="0"/>
              <a:buChar char="•"/>
              <a:defRPr sz="794"/>
            </a:lvl3pPr>
            <a:lvl4pPr marL="161373" indent="-161373">
              <a:lnSpc>
                <a:spcPct val="100000"/>
              </a:lnSpc>
              <a:spcBef>
                <a:spcPts val="529"/>
              </a:spcBef>
              <a:spcAft>
                <a:spcPts val="0"/>
              </a:spcAft>
              <a:buFont typeface="Arial" panose="020B0604020202020204" pitchFamily="34" charset="0"/>
              <a:buChar char="•"/>
              <a:defRPr sz="794"/>
            </a:lvl4pPr>
            <a:lvl5pPr marL="161373" indent="-161373">
              <a:lnSpc>
                <a:spcPct val="100000"/>
              </a:lnSpc>
              <a:spcBef>
                <a:spcPts val="529"/>
              </a:spcBef>
              <a:spcAft>
                <a:spcPts val="0"/>
              </a:spcAft>
              <a:buFont typeface="Arial" panose="020B0604020202020204" pitchFamily="34" charset="0"/>
              <a:buChar char="•"/>
              <a:defRPr sz="794"/>
            </a:lvl5pPr>
            <a:lvl6pPr marL="161373" indent="-161373">
              <a:lnSpc>
                <a:spcPct val="100000"/>
              </a:lnSpc>
              <a:spcBef>
                <a:spcPts val="529"/>
              </a:spcBef>
              <a:spcAft>
                <a:spcPts val="0"/>
              </a:spcAft>
              <a:defRPr sz="794"/>
            </a:lvl6pPr>
            <a:lvl7pPr marL="161373" indent="-161373">
              <a:lnSpc>
                <a:spcPct val="100000"/>
              </a:lnSpc>
              <a:spcBef>
                <a:spcPts val="529"/>
              </a:spcBef>
              <a:spcAft>
                <a:spcPts val="0"/>
              </a:spcAft>
              <a:defRPr sz="794"/>
            </a:lvl7pPr>
            <a:lvl8pPr marL="161373" indent="-161373">
              <a:lnSpc>
                <a:spcPct val="100000"/>
              </a:lnSpc>
              <a:spcBef>
                <a:spcPts val="529"/>
              </a:spcBef>
              <a:spcAft>
                <a:spcPts val="0"/>
              </a:spcAft>
              <a:defRPr sz="794"/>
            </a:lvl8pPr>
            <a:lvl9pPr marL="161373" indent="-161373">
              <a:lnSpc>
                <a:spcPct val="100000"/>
              </a:lnSpc>
              <a:spcBef>
                <a:spcPts val="529"/>
              </a:spcBef>
              <a:spcAft>
                <a:spcPts val="0"/>
              </a:spcAft>
              <a:defRPr sz="794"/>
            </a:lvl9pPr>
          </a:lstStyle>
          <a:p>
            <a:pPr lvl="0"/>
            <a:r>
              <a:t>Click to add text</a:t>
            </a:r>
          </a:p>
        </p:txBody>
      </p:sp>
    </p:spTree>
    <p:extLst>
      <p:ext uri="{BB962C8B-B14F-4D97-AF65-F5344CB8AC3E}">
        <p14:creationId xmlns:p14="http://schemas.microsoft.com/office/powerpoint/2010/main" val="803174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7BAE6A-DCF3-43E4-B2A0-33D0CF1225FC}"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761A3-4CAC-4C5F-AC82-8DB08D526BC2}" type="slidenum">
              <a:rPr lang="en-US" smtClean="0"/>
              <a:t>‹#›</a:t>
            </a:fld>
            <a:endParaRPr lang="en-US"/>
          </a:p>
        </p:txBody>
      </p:sp>
    </p:spTree>
    <p:extLst>
      <p:ext uri="{BB962C8B-B14F-4D97-AF65-F5344CB8AC3E}">
        <p14:creationId xmlns:p14="http://schemas.microsoft.com/office/powerpoint/2010/main" val="4228378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98970" y="1173575"/>
            <a:ext cx="8098155" cy="2926080"/>
          </a:xfrm>
        </p:spPr>
        <p:txBody>
          <a:bodyPr anchor="b">
            <a:noAutofit/>
          </a:bodyPr>
          <a:lstStyle>
            <a:lvl1pPr algn="ctr">
              <a:lnSpc>
                <a:spcPct val="85000"/>
              </a:lnSpc>
              <a:defRPr sz="60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389316" y="4154520"/>
            <a:ext cx="7124891" cy="1363806"/>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7BAE6A-DCF3-43E4-B2A0-33D0CF1225FC}"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761A3-4CAC-4C5F-AC82-8DB08D526BC2}" type="slidenum">
              <a:rPr lang="en-US" smtClean="0"/>
              <a:t>‹#›</a:t>
            </a:fld>
            <a:endParaRPr lang="en-US"/>
          </a:p>
        </p:txBody>
      </p:sp>
      <p:cxnSp>
        <p:nvCxnSpPr>
          <p:cNvPr id="7" name="Straight Connector 6"/>
          <p:cNvCxnSpPr/>
          <p:nvPr/>
        </p:nvCxnSpPr>
        <p:spPr>
          <a:xfrm>
            <a:off x="1609726" y="4020408"/>
            <a:ext cx="66865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628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8688" y="2057399"/>
            <a:ext cx="386334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435" y="2057400"/>
            <a:ext cx="386334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7BAE6A-DCF3-43E4-B2A0-33D0CF1225FC}" type="datetimeFigureOut">
              <a:rPr lang="en-US" smtClean="0"/>
              <a:t>8/27/22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761A3-4CAC-4C5F-AC82-8DB08D526BC2}" type="slidenum">
              <a:rPr lang="en-US" smtClean="0"/>
              <a:t>‹#›</a:t>
            </a:fld>
            <a:endParaRPr lang="en-US"/>
          </a:p>
        </p:txBody>
      </p:sp>
    </p:spTree>
    <p:extLst>
      <p:ext uri="{BB962C8B-B14F-4D97-AF65-F5344CB8AC3E}">
        <p14:creationId xmlns:p14="http://schemas.microsoft.com/office/powerpoint/2010/main" val="1417569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28688" y="2001511"/>
            <a:ext cx="386334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28688" y="2721483"/>
            <a:ext cx="386334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703" y="1999032"/>
            <a:ext cx="386334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093703" y="2719322"/>
            <a:ext cx="386334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7BAE6A-DCF3-43E4-B2A0-33D0CF1225FC}" type="datetimeFigureOut">
              <a:rPr lang="en-US" smtClean="0"/>
              <a:t>8/27/22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6761A3-4CAC-4C5F-AC82-8DB08D526BC2}" type="slidenum">
              <a:rPr lang="en-US" smtClean="0"/>
              <a:t>‹#›</a:t>
            </a:fld>
            <a:endParaRPr lang="en-US"/>
          </a:p>
        </p:txBody>
      </p:sp>
    </p:spTree>
    <p:extLst>
      <p:ext uri="{BB962C8B-B14F-4D97-AF65-F5344CB8AC3E}">
        <p14:creationId xmlns:p14="http://schemas.microsoft.com/office/powerpoint/2010/main" val="205540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7BAE6A-DCF3-43E4-B2A0-33D0CF1225FC}" type="datetimeFigureOut">
              <a:rPr lang="en-US" smtClean="0"/>
              <a:t>8/27/22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6761A3-4CAC-4C5F-AC82-8DB08D526BC2}" type="slidenum">
              <a:rPr lang="en-US" smtClean="0"/>
              <a:t>‹#›</a:t>
            </a:fld>
            <a:endParaRPr lang="en-US"/>
          </a:p>
        </p:txBody>
      </p:sp>
    </p:spTree>
    <p:extLst>
      <p:ext uri="{BB962C8B-B14F-4D97-AF65-F5344CB8AC3E}">
        <p14:creationId xmlns:p14="http://schemas.microsoft.com/office/powerpoint/2010/main" val="161941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7BAE6A-DCF3-43E4-B2A0-33D0CF1225FC}" type="datetimeFigureOut">
              <a:rPr lang="en-US" smtClean="0"/>
              <a:t>8/27/22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6761A3-4CAC-4C5F-AC82-8DB08D526BC2}" type="slidenum">
              <a:rPr lang="en-US" smtClean="0"/>
              <a:t>‹#›</a:t>
            </a:fld>
            <a:endParaRPr lang="en-US"/>
          </a:p>
        </p:txBody>
      </p:sp>
    </p:spTree>
    <p:extLst>
      <p:ext uri="{BB962C8B-B14F-4D97-AF65-F5344CB8AC3E}">
        <p14:creationId xmlns:p14="http://schemas.microsoft.com/office/powerpoint/2010/main" val="382219892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8688" y="1097280"/>
            <a:ext cx="307086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473424" y="1097280"/>
            <a:ext cx="4495441"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8688" y="2834640"/>
            <a:ext cx="307086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C7BAE6A-DCF3-43E4-B2A0-33D0CF1225FC}" type="datetimeFigureOut">
              <a:rPr lang="en-US" smtClean="0"/>
              <a:t>8/27/22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761A3-4CAC-4C5F-AC82-8DB08D526BC2}" type="slidenum">
              <a:rPr lang="en-US" smtClean="0"/>
              <a:t>‹#›</a:t>
            </a:fld>
            <a:endParaRPr lang="en-US"/>
          </a:p>
        </p:txBody>
      </p:sp>
    </p:spTree>
    <p:extLst>
      <p:ext uri="{BB962C8B-B14F-4D97-AF65-F5344CB8AC3E}">
        <p14:creationId xmlns:p14="http://schemas.microsoft.com/office/powerpoint/2010/main" val="647269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8688" y="1097280"/>
            <a:ext cx="307086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354033" y="1069848"/>
            <a:ext cx="4612512"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928688" y="2834640"/>
            <a:ext cx="307086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C7BAE6A-DCF3-43E4-B2A0-33D0CF1225FC}" type="datetimeFigureOut">
              <a:rPr lang="en-US" smtClean="0"/>
              <a:t>8/27/22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761A3-4CAC-4C5F-AC82-8DB08D526BC2}" type="slidenum">
              <a:rPr lang="en-US" smtClean="0"/>
              <a:t>‹#›</a:t>
            </a:fld>
            <a:endParaRPr lang="en-US"/>
          </a:p>
        </p:txBody>
      </p:sp>
    </p:spTree>
    <p:extLst>
      <p:ext uri="{BB962C8B-B14F-4D97-AF65-F5344CB8AC3E}">
        <p14:creationId xmlns:p14="http://schemas.microsoft.com/office/powerpoint/2010/main" val="4290615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98120" y="182880"/>
            <a:ext cx="9509760" cy="64922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28688" y="609600"/>
            <a:ext cx="802386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8689" y="2057400"/>
            <a:ext cx="8021707"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8684" y="6223830"/>
            <a:ext cx="1892373" cy="365125"/>
          </a:xfrm>
          <a:prstGeom prst="rect">
            <a:avLst/>
          </a:prstGeom>
        </p:spPr>
        <p:txBody>
          <a:bodyPr vert="horz" lIns="91440" tIns="45720" rIns="91440" bIns="45720" rtlCol="0" anchor="ctr"/>
          <a:lstStyle>
            <a:lvl1pPr algn="l">
              <a:defRPr sz="1000">
                <a:solidFill>
                  <a:schemeClr val="tx1"/>
                </a:solidFill>
              </a:defRPr>
            </a:lvl1pPr>
          </a:lstStyle>
          <a:p>
            <a:fld id="{FC7BAE6A-DCF3-43E4-B2A0-33D0CF1225FC}" type="datetimeFigureOut">
              <a:rPr lang="en-US" smtClean="0"/>
              <a:t>8/27/22</a:t>
            </a:fld>
            <a:endParaRPr lang="en-US"/>
          </a:p>
        </p:txBody>
      </p:sp>
      <p:sp>
        <p:nvSpPr>
          <p:cNvPr id="5" name="Footer Placeholder 4"/>
          <p:cNvSpPr>
            <a:spLocks noGrp="1"/>
          </p:cNvSpPr>
          <p:nvPr>
            <p:ph type="ftr" sz="quarter" idx="3"/>
          </p:nvPr>
        </p:nvSpPr>
        <p:spPr>
          <a:xfrm>
            <a:off x="3208683" y="6223830"/>
            <a:ext cx="3833192" cy="365125"/>
          </a:xfrm>
          <a:prstGeom prst="rect">
            <a:avLst/>
          </a:prstGeom>
        </p:spPr>
        <p:txBody>
          <a:bodyPr vert="horz" lIns="91440" tIns="45720" rIns="91440" bIns="45720" rtlCol="0" anchor="ctr"/>
          <a:lstStyle>
            <a:lvl1pPr algn="ctr">
              <a:defRPr sz="1000">
                <a:solidFill>
                  <a:schemeClr val="tx1"/>
                </a:solidFill>
              </a:defRPr>
            </a:lvl1pPr>
          </a:lstStyle>
          <a:p>
            <a:endParaRPr lang="en-US"/>
          </a:p>
        </p:txBody>
      </p:sp>
      <p:sp>
        <p:nvSpPr>
          <p:cNvPr id="6" name="Slide Number Placeholder 5"/>
          <p:cNvSpPr>
            <a:spLocks noGrp="1"/>
          </p:cNvSpPr>
          <p:nvPr>
            <p:ph type="sldNum" sz="quarter" idx="4"/>
          </p:nvPr>
        </p:nvSpPr>
        <p:spPr>
          <a:xfrm>
            <a:off x="7580244" y="6223830"/>
            <a:ext cx="1386302" cy="365125"/>
          </a:xfrm>
          <a:prstGeom prst="rect">
            <a:avLst/>
          </a:prstGeom>
        </p:spPr>
        <p:txBody>
          <a:bodyPr vert="horz" lIns="91440" tIns="45720" rIns="91440" bIns="45720" rtlCol="0" anchor="ctr"/>
          <a:lstStyle>
            <a:lvl1pPr algn="r">
              <a:defRPr sz="1000">
                <a:solidFill>
                  <a:schemeClr val="tx1"/>
                </a:solidFill>
              </a:defRPr>
            </a:lvl1pPr>
          </a:lstStyle>
          <a:p>
            <a:fld id="{9F6761A3-4CAC-4C5F-AC82-8DB08D526BC2}" type="slidenum">
              <a:rPr lang="en-US" smtClean="0"/>
              <a:t>‹#›</a:t>
            </a:fld>
            <a:endParaRPr lang="en-US"/>
          </a:p>
        </p:txBody>
      </p:sp>
      <p:sp>
        <p:nvSpPr>
          <p:cNvPr id="8" name="Rectangle 7"/>
          <p:cNvSpPr/>
          <p:nvPr userDrawn="1"/>
        </p:nvSpPr>
        <p:spPr>
          <a:xfrm>
            <a:off x="10131136" y="1"/>
            <a:ext cx="1801091" cy="68539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059"/>
              </a:spcBef>
            </a:pPr>
            <a:r>
              <a:rPr sz="1412" dirty="0">
                <a:solidFill>
                  <a:prstClr val="white">
                    <a:lumMod val="50000"/>
                  </a:prstClr>
                </a:solidFill>
                <a:latin typeface="Calibri Light" panose="020F0302020204030204" pitchFamily="34" charset="0"/>
                <a:cs typeface="Calibri" panose="020F0502020204030204" pitchFamily="34" charset="0"/>
              </a:rPr>
              <a:t>Printing:</a:t>
            </a:r>
          </a:p>
          <a:p>
            <a:pPr lvl="0">
              <a:spcBef>
                <a:spcPts val="265"/>
              </a:spcBef>
            </a:pPr>
            <a:r>
              <a:rPr sz="882"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529"/>
              </a:spcBef>
            </a:pPr>
            <a:r>
              <a:rPr sz="882"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529"/>
              </a:spcBef>
            </a:pPr>
            <a:r>
              <a:rPr sz="1412"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265"/>
              </a:spcBef>
            </a:pPr>
            <a:r>
              <a:rPr sz="882" dirty="0">
                <a:solidFill>
                  <a:prstClr val="white">
                    <a:lumMod val="50000"/>
                  </a:prstClr>
                </a:solidFill>
                <a:latin typeface="Calibri Light" panose="020F0302020204030204" pitchFamily="34" charset="0"/>
                <a:cs typeface="Calibri" panose="020F0502020204030204" pitchFamily="34" charset="0"/>
              </a:rPr>
              <a:t>The placeholders in this brochure are formatted for you. If you want to add or remove bullet points from text, just click the Bullets button on the Home tab.</a:t>
            </a:r>
          </a:p>
          <a:p>
            <a:pPr lvl="0">
              <a:spcBef>
                <a:spcPts val="529"/>
              </a:spcBef>
            </a:pPr>
            <a:r>
              <a:rPr sz="882"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p>
          <a:p>
            <a:pPr lvl="0">
              <a:spcBef>
                <a:spcPts val="529"/>
              </a:spcBef>
            </a:pPr>
            <a:r>
              <a:rPr sz="882"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click a picture, press the Delete key, then click the icon to add your picture.</a:t>
            </a:r>
            <a:endParaRPr lang="en-US" sz="882" dirty="0">
              <a:solidFill>
                <a:prstClr val="white">
                  <a:lumMod val="50000"/>
                </a:prstClr>
              </a:solidFill>
              <a:latin typeface="Calibri Light" panose="020F0302020204030204" pitchFamily="34" charset="0"/>
              <a:cs typeface="Calibri" panose="020F0502020204030204" pitchFamily="34" charset="0"/>
            </a:endParaRPr>
          </a:p>
          <a:p>
            <a:pPr lvl="0">
              <a:spcBef>
                <a:spcPts val="529"/>
              </a:spcBef>
            </a:pPr>
            <a:r>
              <a:rPr lang="en-US" sz="882" dirty="0">
                <a:solidFill>
                  <a:prstClr val="white">
                    <a:lumMod val="50000"/>
                  </a:prstClr>
                </a:solidFill>
                <a:latin typeface="Calibri Light" panose="020F0302020204030204" pitchFamily="34" charset="0"/>
                <a:cs typeface="Calibri" panose="020F0502020204030204" pitchFamily="34" charset="0"/>
              </a:rPr>
              <a:t>If you replace a photo</a:t>
            </a:r>
            <a:r>
              <a:rPr lang="en-US" sz="882" baseline="0" dirty="0">
                <a:solidFill>
                  <a:prstClr val="white">
                    <a:lumMod val="50000"/>
                  </a:prstClr>
                </a:solidFill>
                <a:latin typeface="Calibri Light" panose="020F0302020204030204" pitchFamily="34" charset="0"/>
                <a:cs typeface="Calibri" panose="020F0502020204030204" pitchFamily="34" charset="0"/>
              </a:rPr>
              <a:t> with your own and it’s not a flawless fit for the space, you can crop it to fit in almost no time. Just select the picture and then, on the Picture tools Format tab, in the Size group, click Crop.</a:t>
            </a:r>
            <a:endParaRPr sz="882"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77676362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xStyles>
    <p:titleStyle>
      <a:lvl1pPr algn="l" defTabSz="6858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tx1"/>
        </a:buClr>
        <a:buSzPct val="80000"/>
        <a:buFont typeface="Corbel" pitchFamily="34" charset="0"/>
        <a:buChar char="•"/>
        <a:defRPr sz="2000" kern="1200">
          <a:solidFill>
            <a:schemeClr val="tx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600" kern="1200">
          <a:solidFill>
            <a:schemeClr val="tx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emf"/><Relationship Id="rId18" Type="http://schemas.openxmlformats.org/officeDocument/2006/relationships/image" Target="../media/image10.(null)"/><Relationship Id="rId3" Type="http://schemas.openxmlformats.org/officeDocument/2006/relationships/image" Target="../media/image1.png"/><Relationship Id="rId7" Type="http://schemas.microsoft.com/office/2007/relationships/hdphoto" Target="../media/hdphoto2.wdp"/><Relationship Id="rId12" Type="http://schemas.openxmlformats.org/officeDocument/2006/relationships/oleObject" Target="../embeddings/oleObject1.bin"/><Relationship Id="rId17"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8.JPG"/><Relationship Id="rId1" Type="http://schemas.openxmlformats.org/officeDocument/2006/relationships/slideLayout" Target="../slideLayouts/slideLayout12.xml"/><Relationship Id="rId6" Type="http://schemas.openxmlformats.org/officeDocument/2006/relationships/image" Target="../media/image3.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7.emf"/><Relationship Id="rId10" Type="http://schemas.openxmlformats.org/officeDocument/2006/relationships/image" Target="../media/image5.png"/><Relationship Id="rId19" Type="http://schemas.openxmlformats.org/officeDocument/2006/relationships/image" Target="../media/image11.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3.png"/><Relationship Id="rId7" Type="http://schemas.microsoft.com/office/2007/relationships/hdphoto" Target="../media/hdphoto6.wdp"/><Relationship Id="rId12"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microsoft.com/office/2007/relationships/hdphoto" Target="../media/hdphoto7.wdp"/><Relationship Id="rId4" Type="http://schemas.microsoft.com/office/2007/relationships/hdphoto" Target="../media/hdphoto5.wdp"/><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Slide">
            <a:extLst>
              <a:ext uri="{FF2B5EF4-FFF2-40B4-BE49-F238E27FC236}">
                <a16:creationId xmlns:a16="http://schemas.microsoft.com/office/drawing/2014/main" id="{057610DF-1DF4-4D11-824F-1D357EF2EC83}"/>
              </a:ext>
            </a:extLst>
          </p:cNvPr>
          <p:cNvPicPr>
            <a:picLocks noChangeAspect="1"/>
          </p:cNvPicPr>
          <p:nvPr/>
        </p:nvPicPr>
        <p:blipFill>
          <a:blip r:embed="rId3"/>
          <a:stretch>
            <a:fillRect/>
          </a:stretch>
        </p:blipFill>
        <p:spPr>
          <a:xfrm>
            <a:off x="30435" y="0"/>
            <a:ext cx="9902952" cy="6867530"/>
          </a:xfrm>
          <a:prstGeom prst="rect">
            <a:avLst/>
          </a:prstGeom>
        </p:spPr>
      </p:pic>
      <p:sp>
        <p:nvSpPr>
          <p:cNvPr id="39" name="Text Placeholder 31"/>
          <p:cNvSpPr txBox="1">
            <a:spLocks/>
          </p:cNvSpPr>
          <p:nvPr/>
        </p:nvSpPr>
        <p:spPr>
          <a:xfrm>
            <a:off x="3447515" y="259057"/>
            <a:ext cx="2948747" cy="316967"/>
          </a:xfrm>
          <a:prstGeom prst="rect">
            <a:avLst/>
          </a:prstGeom>
          <a:solidFill>
            <a:srgbClr val="FFFFFF"/>
          </a:solidFill>
          <a:ln>
            <a:noFill/>
          </a:ln>
        </p:spPr>
        <p:txBody>
          <a:bodyPr vert="horz" lIns="0" tIns="0" rIns="0" bIns="0" rtlCol="0" anchor="ctr">
            <a:noAutofit/>
          </a:bodyPr>
          <a:lstStyle>
            <a:lvl1pPr marL="0" indent="0" algn="l" defTabSz="1005840" rtl="0" eaLnBrk="1" latinLnBrk="0" hangingPunct="1">
              <a:lnSpc>
                <a:spcPct val="85000"/>
              </a:lnSpc>
              <a:spcBef>
                <a:spcPts val="0"/>
              </a:spcBef>
              <a:buFont typeface="Arial" panose="020B0604020202020204" pitchFamily="34" charset="0"/>
              <a:buNone/>
              <a:defRPr sz="1200" kern="1200">
                <a:solidFill>
                  <a:schemeClr val="accent1"/>
                </a:solidFill>
                <a:latin typeface="+mj-lt"/>
                <a:ea typeface="+mn-ea"/>
                <a:cs typeface="+mn-cs"/>
              </a:defRPr>
            </a:lvl1pPr>
            <a:lvl2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2pPr>
            <a:lvl3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3pPr>
            <a:lvl4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4pPr>
            <a:lvl5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algn="ctr" defTabSz="806867">
              <a:defRPr/>
            </a:pPr>
            <a:r>
              <a:rPr lang="en-US" b="1" dirty="0">
                <a:ln>
                  <a:solidFill>
                    <a:srgbClr val="37BDBB"/>
                  </a:solidFill>
                </a:ln>
                <a:solidFill>
                  <a:srgbClr val="37BDBB"/>
                </a:solidFill>
                <a:latin typeface="Century Gothic"/>
              </a:rPr>
              <a:t>HOW CAN YOU MAKE A DIFFERENCE?</a:t>
            </a:r>
          </a:p>
        </p:txBody>
      </p:sp>
      <p:sp>
        <p:nvSpPr>
          <p:cNvPr id="11" name="Rectangle 10"/>
          <p:cNvSpPr/>
          <p:nvPr/>
        </p:nvSpPr>
        <p:spPr>
          <a:xfrm>
            <a:off x="3432560" y="404773"/>
            <a:ext cx="2960758" cy="2954655"/>
          </a:xfrm>
          <a:prstGeom prst="rect">
            <a:avLst/>
          </a:prstGeom>
        </p:spPr>
        <p:txBody>
          <a:bodyPr wrap="square">
            <a:spAutoFit/>
          </a:bodyPr>
          <a:lstStyle/>
          <a:p>
            <a:pPr algn="ctr">
              <a:lnSpc>
                <a:spcPct val="90000"/>
              </a:lnSpc>
              <a:spcBef>
                <a:spcPts val="882"/>
              </a:spcBef>
            </a:pPr>
            <a:endParaRPr lang="en-US" sz="1200" b="1" i="1" dirty="0">
              <a:solidFill>
                <a:srgbClr val="FF0000"/>
              </a:solidFill>
            </a:endParaRPr>
          </a:p>
          <a:p>
            <a:pPr algn="ctr">
              <a:lnSpc>
                <a:spcPct val="90000"/>
              </a:lnSpc>
              <a:spcBef>
                <a:spcPts val="882"/>
              </a:spcBef>
            </a:pPr>
            <a:r>
              <a:rPr lang="en-US" sz="1400" b="1" i="1" dirty="0">
                <a:solidFill>
                  <a:srgbClr val="FFFFFF"/>
                </a:solidFill>
              </a:rPr>
              <a:t>Charity begins at home my friend,    </a:t>
            </a:r>
          </a:p>
          <a:p>
            <a:pPr algn="ctr">
              <a:lnSpc>
                <a:spcPct val="90000"/>
              </a:lnSpc>
              <a:spcBef>
                <a:spcPts val="882"/>
              </a:spcBef>
            </a:pPr>
            <a:r>
              <a:rPr lang="en-US" sz="1400" b="1" i="1" dirty="0">
                <a:solidFill>
                  <a:srgbClr val="FFFFFF"/>
                </a:solidFill>
              </a:rPr>
              <a:t> as does the community.</a:t>
            </a:r>
          </a:p>
          <a:p>
            <a:pPr algn="just">
              <a:lnSpc>
                <a:spcPct val="150000"/>
              </a:lnSpc>
              <a:spcAft>
                <a:spcPts val="882"/>
              </a:spcAft>
            </a:pPr>
            <a:r>
              <a:rPr lang="en-US" sz="600" kern="0"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p>
          <a:p>
            <a:pPr algn="just">
              <a:lnSpc>
                <a:spcPct val="150000"/>
              </a:lnSpc>
              <a:spcAft>
                <a:spcPts val="882"/>
              </a:spcAft>
            </a:pPr>
            <a:r>
              <a:rPr lang="en-US" sz="1100" b="1" dirty="0">
                <a:solidFill>
                  <a:srgbClr val="000000"/>
                </a:solidFill>
              </a:rPr>
              <a:t>If you really want to make the world a better place, start by being polite to human being. With these thought, we are inviting students, working people, IT professionals with zeal to serve communities. Join us to help needy people in and around us.</a:t>
            </a:r>
          </a:p>
          <a:p>
            <a:endParaRPr lang="en-US" sz="1200" b="1" dirty="0">
              <a:solidFill>
                <a:srgbClr val="00A550"/>
              </a:solidFill>
            </a:endParaRPr>
          </a:p>
        </p:txBody>
      </p:sp>
      <p:sp>
        <p:nvSpPr>
          <p:cNvPr id="26" name="Text Placeholder 8">
            <a:extLst>
              <a:ext uri="{FF2B5EF4-FFF2-40B4-BE49-F238E27FC236}">
                <a16:creationId xmlns:a16="http://schemas.microsoft.com/office/drawing/2014/main" id="{CAFCFDEB-2E81-48C6-A23B-CE14BA8D9A31}"/>
              </a:ext>
            </a:extLst>
          </p:cNvPr>
          <p:cNvSpPr txBox="1">
            <a:spLocks/>
          </p:cNvSpPr>
          <p:nvPr/>
        </p:nvSpPr>
        <p:spPr>
          <a:xfrm>
            <a:off x="202364" y="2594124"/>
            <a:ext cx="2795200" cy="1491743"/>
          </a:xfrm>
          <a:prstGeom prst="rect">
            <a:avLst/>
          </a:prstGeom>
          <a:noFill/>
        </p:spPr>
        <p:txBody>
          <a:bodyPr vert="horz" lIns="91440" tIns="45720" rIns="91440" bIns="45720" rtlCol="0" anchor="t">
            <a:noAutofit/>
          </a:bodyPr>
          <a:lstStyle>
            <a:lvl1pPr marL="0" indent="0" algn="ctr" defTabSz="685800" rtl="0" eaLnBrk="1" latinLnBrk="0" hangingPunct="1">
              <a:lnSpc>
                <a:spcPct val="85000"/>
              </a:lnSpc>
              <a:spcBef>
                <a:spcPts val="0"/>
              </a:spcBef>
              <a:buClr>
                <a:schemeClr val="tx1"/>
              </a:buClr>
              <a:buSzPct val="80000"/>
              <a:buFont typeface="Corbel" pitchFamily="34" charset="0"/>
              <a:buNone/>
              <a:defRPr sz="1412" kern="1200">
                <a:solidFill>
                  <a:schemeClr val="accent1"/>
                </a:solidFill>
                <a:latin typeface="+mn-lt"/>
                <a:ea typeface="+mn-ea"/>
                <a:cs typeface="+mn-cs"/>
              </a:defRPr>
            </a:lvl1pPr>
            <a:lvl2pPr marL="0" indent="0" algn="l" defTabSz="685800" rtl="0" eaLnBrk="1" latinLnBrk="0" hangingPunct="1">
              <a:lnSpc>
                <a:spcPct val="90000"/>
              </a:lnSpc>
              <a:spcBef>
                <a:spcPts val="0"/>
              </a:spcBef>
              <a:spcAft>
                <a:spcPts val="300"/>
              </a:spcAft>
              <a:buClr>
                <a:schemeClr val="tx1"/>
              </a:buClr>
              <a:buSzPct val="80000"/>
              <a:buFont typeface="Corbel" pitchFamily="34" charset="0"/>
              <a:buNone/>
              <a:defRPr sz="3177" kern="1200">
                <a:solidFill>
                  <a:schemeClr val="tx1"/>
                </a:solidFill>
                <a:latin typeface="+mn-lt"/>
                <a:ea typeface="+mn-ea"/>
                <a:cs typeface="+mn-cs"/>
              </a:defRPr>
            </a:lvl2pPr>
            <a:lvl3pPr marL="0" indent="0" algn="l" defTabSz="685800" rtl="0" eaLnBrk="1" latinLnBrk="0" hangingPunct="1">
              <a:lnSpc>
                <a:spcPct val="90000"/>
              </a:lnSpc>
              <a:spcBef>
                <a:spcPts val="0"/>
              </a:spcBef>
              <a:spcAft>
                <a:spcPts val="300"/>
              </a:spcAft>
              <a:buClr>
                <a:schemeClr val="tx1"/>
              </a:buClr>
              <a:buSzPct val="80000"/>
              <a:buFont typeface="Corbel" pitchFamily="34" charset="0"/>
              <a:buNone/>
              <a:defRPr sz="3177" kern="1200">
                <a:solidFill>
                  <a:schemeClr val="tx1"/>
                </a:solidFill>
                <a:latin typeface="+mn-lt"/>
                <a:ea typeface="+mn-ea"/>
                <a:cs typeface="+mn-cs"/>
              </a:defRPr>
            </a:lvl3pPr>
            <a:lvl4pPr marL="0" indent="0" algn="l" defTabSz="685800" rtl="0" eaLnBrk="1" latinLnBrk="0" hangingPunct="1">
              <a:lnSpc>
                <a:spcPct val="90000"/>
              </a:lnSpc>
              <a:spcBef>
                <a:spcPts val="0"/>
              </a:spcBef>
              <a:spcAft>
                <a:spcPts val="300"/>
              </a:spcAft>
              <a:buClr>
                <a:schemeClr val="tx1"/>
              </a:buClr>
              <a:buSzPct val="80000"/>
              <a:buFont typeface="Corbel" pitchFamily="34" charset="0"/>
              <a:buNone/>
              <a:defRPr sz="3177" kern="1200">
                <a:solidFill>
                  <a:schemeClr val="tx1"/>
                </a:solidFill>
                <a:latin typeface="+mn-lt"/>
                <a:ea typeface="+mn-ea"/>
                <a:cs typeface="+mn-cs"/>
              </a:defRPr>
            </a:lvl4pPr>
            <a:lvl5pPr marL="0" indent="0" algn="l" defTabSz="685800" rtl="0" eaLnBrk="1" latinLnBrk="0" hangingPunct="1">
              <a:lnSpc>
                <a:spcPct val="90000"/>
              </a:lnSpc>
              <a:spcBef>
                <a:spcPts val="0"/>
              </a:spcBef>
              <a:spcAft>
                <a:spcPts val="300"/>
              </a:spcAft>
              <a:buClr>
                <a:schemeClr val="tx1"/>
              </a:buClr>
              <a:buSzPct val="80000"/>
              <a:buFont typeface="Corbel" pitchFamily="34" charset="0"/>
              <a:buNone/>
              <a:defRPr sz="3177"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9pPr>
          </a:lstStyle>
          <a:p>
            <a:pPr algn="just">
              <a:lnSpc>
                <a:spcPct val="200000"/>
              </a:lnSpc>
            </a:pPr>
            <a:r>
              <a:rPr lang="en-US" sz="1200" b="1" i="1" dirty="0">
                <a:solidFill>
                  <a:srgbClr val="000000"/>
                </a:solidFill>
              </a:rPr>
              <a:t>“Being </a:t>
            </a:r>
            <a:r>
              <a:rPr lang="en-US" sz="1400" b="1" i="1" dirty="0">
                <a:solidFill>
                  <a:srgbClr val="000000"/>
                </a:solidFill>
              </a:rPr>
              <a:t>RICH</a:t>
            </a:r>
            <a:r>
              <a:rPr lang="en-US" sz="1200" b="1" i="1" dirty="0">
                <a:solidFill>
                  <a:srgbClr val="000000"/>
                </a:solidFill>
              </a:rPr>
              <a:t> is not about how much you have, but how much you can </a:t>
            </a:r>
            <a:r>
              <a:rPr lang="en-US" sz="1400" b="1" i="1" dirty="0">
                <a:solidFill>
                  <a:srgbClr val="000000"/>
                </a:solidFill>
              </a:rPr>
              <a:t>GIVE</a:t>
            </a:r>
            <a:r>
              <a:rPr lang="en-US" sz="1200" b="1" i="1" dirty="0">
                <a:solidFill>
                  <a:srgbClr val="000000"/>
                </a:solidFill>
              </a:rPr>
              <a:t> ! ”                        </a:t>
            </a:r>
          </a:p>
          <a:p>
            <a:pPr algn="just">
              <a:lnSpc>
                <a:spcPct val="200000"/>
              </a:lnSpc>
            </a:pPr>
            <a:r>
              <a:rPr lang="en-US" sz="1400" b="1" i="1" dirty="0">
                <a:solidFill>
                  <a:srgbClr val="FFFF00"/>
                </a:solidFill>
              </a:rPr>
              <a:t>Syed Nooruddin</a:t>
            </a:r>
          </a:p>
          <a:p>
            <a:pPr algn="just">
              <a:lnSpc>
                <a:spcPct val="150000"/>
              </a:lnSpc>
            </a:pPr>
            <a:r>
              <a:rPr lang="en-US" sz="1400" b="1" i="1" dirty="0">
                <a:solidFill>
                  <a:srgbClr val="000000"/>
                </a:solidFill>
              </a:rPr>
              <a:t>Founder</a:t>
            </a:r>
            <a:endParaRPr lang="en-US" i="1" dirty="0">
              <a:solidFill>
                <a:srgbClr val="000000"/>
              </a:solidFill>
            </a:endParaRPr>
          </a:p>
        </p:txBody>
      </p:sp>
      <p:pic>
        <p:nvPicPr>
          <p:cNvPr id="28" name="Picture 27">
            <a:extLst>
              <a:ext uri="{FF2B5EF4-FFF2-40B4-BE49-F238E27FC236}">
                <a16:creationId xmlns:a16="http://schemas.microsoft.com/office/drawing/2014/main" id="{380AA8CC-D8C0-407F-8DB4-C2410CA2056C}"/>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34217" b="-1"/>
          <a:stretch/>
        </p:blipFill>
        <p:spPr>
          <a:xfrm>
            <a:off x="87782" y="4836077"/>
            <a:ext cx="3107558" cy="1865663"/>
          </a:xfrm>
          <a:prstGeom prst="rect">
            <a:avLst/>
          </a:prstGeom>
          <a:ln w="38100" cap="sq">
            <a:solidFill>
              <a:srgbClr val="FFFFFF"/>
            </a:solidFill>
            <a:prstDash val="solid"/>
            <a:miter lim="800000"/>
          </a:ln>
          <a:effectLst>
            <a:outerShdw blurRad="50800" dist="38100" dir="2700000" algn="tl" rotWithShape="0">
              <a:srgbClr val="000000">
                <a:alpha val="43000"/>
              </a:srgbClr>
            </a:outerShdw>
          </a:effectLst>
        </p:spPr>
      </p:pic>
      <p:sp>
        <p:nvSpPr>
          <p:cNvPr id="41" name="Rectangle 40">
            <a:extLst>
              <a:ext uri="{FF2B5EF4-FFF2-40B4-BE49-F238E27FC236}">
                <a16:creationId xmlns:a16="http://schemas.microsoft.com/office/drawing/2014/main" id="{0DC0CE11-7D56-442B-8C15-04534092C329}"/>
              </a:ext>
            </a:extLst>
          </p:cNvPr>
          <p:cNvSpPr/>
          <p:nvPr/>
        </p:nvSpPr>
        <p:spPr>
          <a:xfrm>
            <a:off x="4004639" y="5212509"/>
            <a:ext cx="1986876" cy="505010"/>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tab pos="2971875" algn="r"/>
                <a:tab pos="5943749" algn="r"/>
              </a:tabLst>
              <a:defRPr sz="2400">
                <a:solidFill>
                  <a:srgbClr val="FFFF00"/>
                </a:solidFill>
                <a:latin typeface="Architecture"/>
                <a:ea typeface="Architecture"/>
                <a:cs typeface="Architecture"/>
                <a:sym typeface="Architecture"/>
              </a:defRPr>
            </a:pPr>
            <a:r>
              <a:rPr kumimoji="0" lang="en-IN" sz="2000" b="1" i="0" u="none" strike="noStrike" kern="0" cap="none" spc="0" normalizeH="0" baseline="0" noProof="0" dirty="0">
                <a:ln>
                  <a:noFill/>
                </a:ln>
                <a:solidFill>
                  <a:srgbClr val="FFFFF3">
                    <a:lumMod val="50000"/>
                  </a:srgbClr>
                </a:solidFill>
                <a:effectLst/>
                <a:uLnTx/>
                <a:uFillTx/>
                <a:latin typeface="Candara" panose="020E0502030303020204" pitchFamily="34" charset="0"/>
                <a:ea typeface="Architecture"/>
                <a:cs typeface="Architecture"/>
                <a:sym typeface="Architecture"/>
              </a:rPr>
              <a:t>www.bsf.ngo</a:t>
            </a:r>
            <a:endParaRPr kumimoji="0" lang="en-IN" sz="2000" b="0" i="0" u="none" strike="noStrike" kern="0" cap="none" spc="0" normalizeH="0" baseline="0" noProof="0" dirty="0">
              <a:ln>
                <a:noFill/>
              </a:ln>
              <a:solidFill>
                <a:srgbClr val="FFFFF3">
                  <a:lumMod val="50000"/>
                </a:srgbClr>
              </a:solidFill>
              <a:effectLst/>
              <a:uLnTx/>
              <a:uFillTx/>
              <a:latin typeface="Architecture" panose="020D0506020203030B03" pitchFamily="34" charset="0"/>
              <a:ea typeface="Architecture"/>
              <a:cs typeface="Architecture"/>
              <a:sym typeface="Architecture"/>
            </a:endParaRPr>
          </a:p>
        </p:txBody>
      </p:sp>
      <p:pic>
        <p:nvPicPr>
          <p:cNvPr id="43" name="Picture 8" descr="Image result for email symbol hd image">
            <a:extLst>
              <a:ext uri="{FF2B5EF4-FFF2-40B4-BE49-F238E27FC236}">
                <a16:creationId xmlns:a16="http://schemas.microsoft.com/office/drawing/2014/main" id="{80C28F20-1670-4941-9D3E-169EE473F2E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139036" y="6412519"/>
            <a:ext cx="330489" cy="33048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Image result for whatsapp symbol transparent background">
            <a:extLst>
              <a:ext uri="{FF2B5EF4-FFF2-40B4-BE49-F238E27FC236}">
                <a16:creationId xmlns:a16="http://schemas.microsoft.com/office/drawing/2014/main" id="{67C98873-EA2B-44C9-8FDD-5727866F248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574716" y="6008594"/>
            <a:ext cx="248502" cy="24850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B4CA2BF-60C6-4C78-9953-6AB327EAA6C9}"/>
              </a:ext>
            </a:extLst>
          </p:cNvPr>
          <p:cNvSpPr/>
          <p:nvPr/>
        </p:nvSpPr>
        <p:spPr>
          <a:xfrm>
            <a:off x="6695100" y="5747948"/>
            <a:ext cx="2925801" cy="581826"/>
          </a:xfrm>
          <a:prstGeom prst="rect">
            <a:avLst/>
          </a:prstGeom>
        </p:spPr>
        <p:txBody>
          <a:bodyPr wrap="none">
            <a:spAutoFit/>
          </a:bodyPr>
          <a:lstStyle/>
          <a:p>
            <a:pPr lvl="0" algn="ctr" defTabSz="914400">
              <a:lnSpc>
                <a:spcPct val="150000"/>
              </a:lnSpc>
              <a:tabLst>
                <a:tab pos="2971875" algn="r"/>
                <a:tab pos="5943749" algn="r"/>
              </a:tabLst>
              <a:defRPr sz="2400">
                <a:solidFill>
                  <a:srgbClr val="FFFF00"/>
                </a:solidFill>
                <a:latin typeface="Architecture"/>
                <a:ea typeface="Architecture"/>
                <a:cs typeface="Architecture"/>
                <a:sym typeface="Architecture"/>
              </a:defRPr>
            </a:pPr>
            <a:r>
              <a:rPr lang="en-IN" sz="2400" b="1" kern="0" dirty="0">
                <a:solidFill>
                  <a:srgbClr val="FFFFFF"/>
                </a:solidFill>
                <a:latin typeface="Architecture" panose="020D0506020203030B03" pitchFamily="34" charset="0"/>
                <a:ea typeface="Architecture"/>
                <a:cs typeface="Architecture"/>
                <a:sym typeface="Architecture"/>
              </a:rPr>
              <a:t>Bringing Smiles Foundation</a:t>
            </a:r>
            <a:r>
              <a:rPr lang="en-IN" sz="1800" b="1" kern="0" dirty="0">
                <a:solidFill>
                  <a:srgbClr val="FFFFFF"/>
                </a:solidFill>
                <a:latin typeface="Calibri"/>
                <a:ea typeface="Calibri"/>
                <a:cs typeface="Calibri"/>
                <a:sym typeface="Calibri"/>
              </a:rPr>
              <a:t>®</a:t>
            </a:r>
            <a:endParaRPr lang="en-IN" sz="1800" b="1" kern="0" dirty="0">
              <a:solidFill>
                <a:srgbClr val="FFFFFF"/>
              </a:solidFill>
              <a:latin typeface="Architecture" panose="020D0506020203030B03" pitchFamily="34" charset="0"/>
              <a:ea typeface="Architecture"/>
              <a:cs typeface="Architecture"/>
              <a:sym typeface="Architecture"/>
            </a:endParaRPr>
          </a:p>
        </p:txBody>
      </p:sp>
      <p:sp>
        <p:nvSpPr>
          <p:cNvPr id="31" name="Rectangle 30">
            <a:extLst>
              <a:ext uri="{FF2B5EF4-FFF2-40B4-BE49-F238E27FC236}">
                <a16:creationId xmlns:a16="http://schemas.microsoft.com/office/drawing/2014/main" id="{745FBDF5-D978-4B24-A021-82EB103B36F3}"/>
              </a:ext>
            </a:extLst>
          </p:cNvPr>
          <p:cNvSpPr/>
          <p:nvPr/>
        </p:nvSpPr>
        <p:spPr>
          <a:xfrm>
            <a:off x="4475243" y="6370067"/>
            <a:ext cx="2137124" cy="369332"/>
          </a:xfrm>
          <a:prstGeom prst="rect">
            <a:avLst/>
          </a:prstGeom>
        </p:spPr>
        <p:txBody>
          <a:bodyPr wrap="none">
            <a:spAutoFit/>
          </a:bodyPr>
          <a:lstStyle/>
          <a:p>
            <a:r>
              <a:rPr lang="en-IN" sz="1800" b="1" kern="0" dirty="0">
                <a:solidFill>
                  <a:srgbClr val="000000"/>
                </a:solidFill>
                <a:latin typeface="Candara" panose="020E0502030303020204" pitchFamily="34" charset="0"/>
                <a:ea typeface="Architecture"/>
                <a:cs typeface="Architecture"/>
                <a:sym typeface="Architecture"/>
              </a:rPr>
              <a:t>ngobsf@gmail.com</a:t>
            </a:r>
            <a:endParaRPr lang="en-US" dirty="0"/>
          </a:p>
        </p:txBody>
      </p:sp>
      <p:sp>
        <p:nvSpPr>
          <p:cNvPr id="32" name="Rectangle 31">
            <a:extLst>
              <a:ext uri="{FF2B5EF4-FFF2-40B4-BE49-F238E27FC236}">
                <a16:creationId xmlns:a16="http://schemas.microsoft.com/office/drawing/2014/main" id="{8EEABC0A-BD3A-4665-AA74-EEE61EF5D473}"/>
              </a:ext>
            </a:extLst>
          </p:cNvPr>
          <p:cNvSpPr/>
          <p:nvPr/>
        </p:nvSpPr>
        <p:spPr>
          <a:xfrm>
            <a:off x="4818757" y="5960442"/>
            <a:ext cx="1845377" cy="369332"/>
          </a:xfrm>
          <a:prstGeom prst="rect">
            <a:avLst/>
          </a:prstGeom>
        </p:spPr>
        <p:txBody>
          <a:bodyPr wrap="none">
            <a:spAutoFit/>
          </a:bodyPr>
          <a:lstStyle/>
          <a:p>
            <a:r>
              <a:rPr lang="en-IN" sz="1800" kern="0" dirty="0">
                <a:solidFill>
                  <a:srgbClr val="000000"/>
                </a:solidFill>
                <a:latin typeface="Candara" panose="020E0502030303020204" pitchFamily="34" charset="0"/>
                <a:ea typeface="Architecture"/>
                <a:cs typeface="Architecture"/>
                <a:sym typeface="Architecture"/>
              </a:rPr>
              <a:t> </a:t>
            </a:r>
            <a:r>
              <a:rPr lang="en-IN" sz="1800" b="1" kern="0" dirty="0">
                <a:solidFill>
                  <a:srgbClr val="000000"/>
                </a:solidFill>
                <a:latin typeface="Candara" panose="020E0502030303020204" pitchFamily="34" charset="0"/>
                <a:ea typeface="Architecture"/>
                <a:cs typeface="Architecture"/>
                <a:sym typeface="Architecture"/>
              </a:rPr>
              <a:t>+91 906 611 2524 </a:t>
            </a:r>
            <a:endParaRPr lang="en-US" dirty="0">
              <a:solidFill>
                <a:srgbClr val="000000"/>
              </a:solidFill>
            </a:endParaRPr>
          </a:p>
        </p:txBody>
      </p:sp>
      <p:sp>
        <p:nvSpPr>
          <p:cNvPr id="49" name="Rectangle 48">
            <a:extLst>
              <a:ext uri="{FF2B5EF4-FFF2-40B4-BE49-F238E27FC236}">
                <a16:creationId xmlns:a16="http://schemas.microsoft.com/office/drawing/2014/main" id="{C079C852-489A-4682-A0B0-B8E0D822F892}"/>
              </a:ext>
            </a:extLst>
          </p:cNvPr>
          <p:cNvSpPr/>
          <p:nvPr/>
        </p:nvSpPr>
        <p:spPr>
          <a:xfrm>
            <a:off x="3348598" y="3650503"/>
            <a:ext cx="2844429" cy="1714124"/>
          </a:xfrm>
          <a:prstGeom prst="rect">
            <a:avLst/>
          </a:prstGeom>
        </p:spPr>
        <p:txBody>
          <a:bodyPr wrap="square">
            <a:spAutoFit/>
          </a:bodyPr>
          <a:lstStyle/>
          <a:p>
            <a:pPr lvl="0"/>
            <a:r>
              <a:rPr lang="en-US" sz="1400" b="1" dirty="0">
                <a:solidFill>
                  <a:srgbClr val="00A550"/>
                </a:solidFill>
              </a:rPr>
              <a:t>How you can contribute </a:t>
            </a:r>
            <a:r>
              <a:rPr lang="en-US" sz="1200" b="1" dirty="0">
                <a:solidFill>
                  <a:srgbClr val="00A550"/>
                </a:solidFill>
                <a:sym typeface="Webdings" panose="05030102010509060703" pitchFamily="18" charset="2"/>
              </a:rPr>
              <a:t></a:t>
            </a:r>
          </a:p>
          <a:p>
            <a:pPr lvl="0"/>
            <a:endParaRPr lang="en-US" sz="1059" b="1" dirty="0">
              <a:solidFill>
                <a:srgbClr val="A6B727"/>
              </a:solidFill>
              <a:sym typeface="Webdings" panose="05030102010509060703" pitchFamily="18" charset="2"/>
            </a:endParaRPr>
          </a:p>
          <a:p>
            <a:pPr marL="151287" lvl="0" indent="-151287">
              <a:lnSpc>
                <a:spcPct val="150000"/>
              </a:lnSpc>
              <a:buFont typeface="Wingdings" panose="05000000000000000000" pitchFamily="2" charset="2"/>
              <a:buChar char="Ø"/>
            </a:pPr>
            <a:r>
              <a:rPr lang="en-US" sz="1100" b="1" dirty="0">
                <a:solidFill>
                  <a:srgbClr val="FFFFFF"/>
                </a:solidFill>
              </a:rPr>
              <a:t>Sponsor a child.</a:t>
            </a:r>
          </a:p>
          <a:p>
            <a:pPr marL="151287" lvl="0" indent="-151287">
              <a:lnSpc>
                <a:spcPct val="150000"/>
              </a:lnSpc>
              <a:buFont typeface="Wingdings" panose="05000000000000000000" pitchFamily="2" charset="2"/>
              <a:buChar char="Ø"/>
            </a:pPr>
            <a:r>
              <a:rPr lang="en-US" sz="1100" b="1" dirty="0">
                <a:solidFill>
                  <a:srgbClr val="FFFFFF"/>
                </a:solidFill>
              </a:rPr>
              <a:t>Become a Volunteer / coordinator in your locality / apartment / company.</a:t>
            </a:r>
          </a:p>
          <a:p>
            <a:pPr marL="151287" lvl="0" indent="-151287">
              <a:lnSpc>
                <a:spcPct val="150000"/>
              </a:lnSpc>
              <a:buFont typeface="Wingdings" panose="05000000000000000000" pitchFamily="2" charset="2"/>
              <a:buChar char="Ø"/>
            </a:pPr>
            <a:r>
              <a:rPr lang="en-US" sz="1100" b="1" dirty="0">
                <a:solidFill>
                  <a:srgbClr val="FFFFFF"/>
                </a:solidFill>
              </a:rPr>
              <a:t>Become a  mentor for a child.</a:t>
            </a:r>
          </a:p>
          <a:p>
            <a:pPr marL="151287" lvl="0" indent="-151287">
              <a:lnSpc>
                <a:spcPct val="150000"/>
              </a:lnSpc>
              <a:buFont typeface="Wingdings" panose="05000000000000000000" pitchFamily="2" charset="2"/>
              <a:buChar char="Ø"/>
            </a:pPr>
            <a:r>
              <a:rPr lang="en-US" sz="1100" b="1" dirty="0">
                <a:solidFill>
                  <a:srgbClr val="FFFFFF"/>
                </a:solidFill>
              </a:rPr>
              <a:t>Contribute financially.</a:t>
            </a:r>
          </a:p>
        </p:txBody>
      </p:sp>
      <p:sp>
        <p:nvSpPr>
          <p:cNvPr id="50" name="Parallelogram 49">
            <a:extLst>
              <a:ext uri="{FF2B5EF4-FFF2-40B4-BE49-F238E27FC236}">
                <a16:creationId xmlns:a16="http://schemas.microsoft.com/office/drawing/2014/main" id="{C9CF10BE-18F3-486D-B69A-FAE93B34945A}"/>
              </a:ext>
            </a:extLst>
          </p:cNvPr>
          <p:cNvSpPr/>
          <p:nvPr/>
        </p:nvSpPr>
        <p:spPr>
          <a:xfrm rot="5400000" flipV="1">
            <a:off x="5567508" y="1118650"/>
            <a:ext cx="5484532" cy="3247232"/>
          </a:xfrm>
          <a:custGeom>
            <a:avLst/>
            <a:gdLst>
              <a:gd name="connsiteX0" fmla="*/ 0 w 3091269"/>
              <a:gd name="connsiteY0" fmla="*/ 3201510 h 3201510"/>
              <a:gd name="connsiteX1" fmla="*/ 772817 w 3091269"/>
              <a:gd name="connsiteY1" fmla="*/ 0 h 3201510"/>
              <a:gd name="connsiteX2" fmla="*/ 3091269 w 3091269"/>
              <a:gd name="connsiteY2" fmla="*/ 0 h 3201510"/>
              <a:gd name="connsiteX3" fmla="*/ 2318452 w 3091269"/>
              <a:gd name="connsiteY3" fmla="*/ 3201510 h 3201510"/>
              <a:gd name="connsiteX4" fmla="*/ 0 w 3091269"/>
              <a:gd name="connsiteY4" fmla="*/ 3201510 h 3201510"/>
              <a:gd name="connsiteX0" fmla="*/ 0 w 4241889"/>
              <a:gd name="connsiteY0" fmla="*/ 3193893 h 3201510"/>
              <a:gd name="connsiteX1" fmla="*/ 1923437 w 4241889"/>
              <a:gd name="connsiteY1" fmla="*/ 0 h 3201510"/>
              <a:gd name="connsiteX2" fmla="*/ 4241889 w 4241889"/>
              <a:gd name="connsiteY2" fmla="*/ 0 h 3201510"/>
              <a:gd name="connsiteX3" fmla="*/ 3469072 w 4241889"/>
              <a:gd name="connsiteY3" fmla="*/ 3201510 h 3201510"/>
              <a:gd name="connsiteX4" fmla="*/ 0 w 4241889"/>
              <a:gd name="connsiteY4" fmla="*/ 3193893 h 3201510"/>
              <a:gd name="connsiteX0" fmla="*/ 0 w 5407752"/>
              <a:gd name="connsiteY0" fmla="*/ 3239611 h 3247228"/>
              <a:gd name="connsiteX1" fmla="*/ 1923437 w 5407752"/>
              <a:gd name="connsiteY1" fmla="*/ 45718 h 3247228"/>
              <a:gd name="connsiteX2" fmla="*/ 5407752 w 5407752"/>
              <a:gd name="connsiteY2" fmla="*/ 0 h 3247228"/>
              <a:gd name="connsiteX3" fmla="*/ 3469072 w 5407752"/>
              <a:gd name="connsiteY3" fmla="*/ 3247228 h 3247228"/>
              <a:gd name="connsiteX4" fmla="*/ 0 w 5407752"/>
              <a:gd name="connsiteY4" fmla="*/ 3239611 h 3247228"/>
              <a:gd name="connsiteX0" fmla="*/ 0 w 5407752"/>
              <a:gd name="connsiteY0" fmla="*/ 3239613 h 3247230"/>
              <a:gd name="connsiteX1" fmla="*/ 1923437 w 5407752"/>
              <a:gd name="connsiteY1" fmla="*/ 0 h 3247230"/>
              <a:gd name="connsiteX2" fmla="*/ 5407752 w 5407752"/>
              <a:gd name="connsiteY2" fmla="*/ 2 h 3247230"/>
              <a:gd name="connsiteX3" fmla="*/ 3469072 w 5407752"/>
              <a:gd name="connsiteY3" fmla="*/ 3247230 h 3247230"/>
              <a:gd name="connsiteX4" fmla="*/ 0 w 5407752"/>
              <a:gd name="connsiteY4" fmla="*/ 3239613 h 32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7752" h="3247230">
                <a:moveTo>
                  <a:pt x="0" y="3239613"/>
                </a:moveTo>
                <a:lnTo>
                  <a:pt x="1923437" y="0"/>
                </a:lnTo>
                <a:lnTo>
                  <a:pt x="5407752" y="2"/>
                </a:lnTo>
                <a:lnTo>
                  <a:pt x="3469072" y="3247230"/>
                </a:lnTo>
                <a:lnTo>
                  <a:pt x="0" y="323961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868133" y="2305403"/>
            <a:ext cx="2899340" cy="2174504"/>
          </a:xfrm>
          <a:prstGeom prst="rect">
            <a:avLst/>
          </a:prstGeom>
          <a:ln w="38100" cap="sq">
            <a:solidFill>
              <a:srgbClr val="37BDBB"/>
            </a:solidFill>
            <a:prstDash val="solid"/>
            <a:miter lim="800000"/>
          </a:ln>
          <a:effectLst>
            <a:outerShdw blurRad="50800" dist="38100" dir="2700000" algn="tl" rotWithShape="0">
              <a:srgbClr val="000000">
                <a:alpha val="43000"/>
              </a:srgbClr>
            </a:outerShdw>
          </a:effectLst>
        </p:spPr>
      </p:pic>
      <p:graphicFrame>
        <p:nvGraphicFramePr>
          <p:cNvPr id="56" name="Object 55">
            <a:extLst>
              <a:ext uri="{FF2B5EF4-FFF2-40B4-BE49-F238E27FC236}">
                <a16:creationId xmlns:a16="http://schemas.microsoft.com/office/drawing/2014/main" id="{E8231D60-B373-4703-820A-A505778E1CDC}"/>
              </a:ext>
            </a:extLst>
          </p:cNvPr>
          <p:cNvGraphicFramePr>
            <a:graphicFrameLocks noChangeAspect="1"/>
          </p:cNvGraphicFramePr>
          <p:nvPr/>
        </p:nvGraphicFramePr>
        <p:xfrm>
          <a:off x="6848792" y="187147"/>
          <a:ext cx="683038" cy="682158"/>
        </p:xfrm>
        <a:graphic>
          <a:graphicData uri="http://schemas.openxmlformats.org/presentationml/2006/ole">
            <mc:AlternateContent xmlns:mc="http://schemas.openxmlformats.org/markup-compatibility/2006">
              <mc:Choice xmlns:v="urn:schemas-microsoft-com:vml" Requires="v">
                <p:oleObj name="CorelDRAW" r:id="rId12" imgW="4926120" imgH="4920319" progId="CorelDraw.Graphic.21">
                  <p:embed/>
                </p:oleObj>
              </mc:Choice>
              <mc:Fallback>
                <p:oleObj name="CorelDRAW" r:id="rId12" imgW="4926120" imgH="4920319" progId="CorelDraw.Graphic.21">
                  <p:embed/>
                  <p:pic>
                    <p:nvPicPr>
                      <p:cNvPr id="56" name="Object 55">
                        <a:extLst>
                          <a:ext uri="{FF2B5EF4-FFF2-40B4-BE49-F238E27FC236}">
                            <a16:creationId xmlns:a16="http://schemas.microsoft.com/office/drawing/2014/main" id="{E8231D60-B373-4703-820A-A505778E1CDC}"/>
                          </a:ext>
                        </a:extLst>
                      </p:cNvPr>
                      <p:cNvPicPr/>
                      <p:nvPr/>
                    </p:nvPicPr>
                    <p:blipFill>
                      <a:blip r:embed="rId13"/>
                      <a:stretch>
                        <a:fillRect/>
                      </a:stretch>
                    </p:blipFill>
                    <p:spPr>
                      <a:xfrm>
                        <a:off x="6848792" y="187147"/>
                        <a:ext cx="683038" cy="682158"/>
                      </a:xfrm>
                      <a:prstGeom prst="rect">
                        <a:avLst/>
                      </a:prstGeom>
                    </p:spPr>
                  </p:pic>
                </p:oleObj>
              </mc:Fallback>
            </mc:AlternateContent>
          </a:graphicData>
        </a:graphic>
      </p:graphicFrame>
      <p:graphicFrame>
        <p:nvGraphicFramePr>
          <p:cNvPr id="51" name="Object 50">
            <a:extLst>
              <a:ext uri="{FF2B5EF4-FFF2-40B4-BE49-F238E27FC236}">
                <a16:creationId xmlns:a16="http://schemas.microsoft.com/office/drawing/2014/main" id="{BCE982A9-2B43-4AE5-A812-44462FB7E45E}"/>
              </a:ext>
            </a:extLst>
          </p:cNvPr>
          <p:cNvGraphicFramePr>
            <a:graphicFrameLocks noChangeAspect="1"/>
          </p:cNvGraphicFramePr>
          <p:nvPr/>
        </p:nvGraphicFramePr>
        <p:xfrm>
          <a:off x="5644173" y="2888060"/>
          <a:ext cx="842200" cy="838918"/>
        </p:xfrm>
        <a:graphic>
          <a:graphicData uri="http://schemas.openxmlformats.org/presentationml/2006/ole">
            <mc:AlternateContent xmlns:mc="http://schemas.openxmlformats.org/markup-compatibility/2006">
              <mc:Choice xmlns:v="urn:schemas-microsoft-com:vml" Requires="v">
                <p:oleObj name="CorelDRAW" r:id="rId14" imgW="4887650" imgH="4869574" progId="CorelDraw.Graphic.21">
                  <p:embed/>
                </p:oleObj>
              </mc:Choice>
              <mc:Fallback>
                <p:oleObj name="CorelDRAW" r:id="rId14" imgW="4887650" imgH="4869574" progId="CorelDraw.Graphic.21">
                  <p:embed/>
                  <p:pic>
                    <p:nvPicPr>
                      <p:cNvPr id="51" name="Object 50">
                        <a:extLst>
                          <a:ext uri="{FF2B5EF4-FFF2-40B4-BE49-F238E27FC236}">
                            <a16:creationId xmlns:a16="http://schemas.microsoft.com/office/drawing/2014/main" id="{BCE982A9-2B43-4AE5-A812-44462FB7E45E}"/>
                          </a:ext>
                        </a:extLst>
                      </p:cNvPr>
                      <p:cNvPicPr/>
                      <p:nvPr/>
                    </p:nvPicPr>
                    <p:blipFill>
                      <a:blip r:embed="rId15"/>
                      <a:stretch>
                        <a:fillRect/>
                      </a:stretch>
                    </p:blipFill>
                    <p:spPr>
                      <a:xfrm>
                        <a:off x="5644173" y="2888060"/>
                        <a:ext cx="842200" cy="83891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AAB9437A-EF39-47F3-B88A-3F78CFF2E139}"/>
              </a:ext>
            </a:extLst>
          </p:cNvPr>
          <p:cNvPicPr>
            <a:picLocks noChangeAspect="1"/>
          </p:cNvPicPr>
          <p:nvPr/>
        </p:nvPicPr>
        <p:blipFill>
          <a:blip r:embed="rId16"/>
          <a:stretch>
            <a:fillRect/>
          </a:stretch>
        </p:blipFill>
        <p:spPr>
          <a:xfrm>
            <a:off x="89366" y="576024"/>
            <a:ext cx="3091118" cy="1784034"/>
          </a:xfrm>
          <a:prstGeom prst="rect">
            <a:avLst/>
          </a:prstGeom>
          <a:ln w="38100" cap="sq">
            <a:solidFill>
              <a:srgbClr val="FFFFFF"/>
            </a:solidFill>
            <a:prstDash val="solid"/>
            <a:miter lim="800000"/>
          </a:ln>
          <a:effectLst>
            <a:outerShdw blurRad="50800" dist="38100" dir="2700000" algn="tl" rotWithShape="0">
              <a:srgbClr val="000000">
                <a:alpha val="43000"/>
              </a:srgbClr>
            </a:outerShdw>
          </a:effectLst>
        </p:spPr>
      </p:pic>
      <p:sp>
        <p:nvSpPr>
          <p:cNvPr id="24" name="Rectangle: Rounded Corners 57">
            <a:extLst>
              <a:ext uri="{FF2B5EF4-FFF2-40B4-BE49-F238E27FC236}">
                <a16:creationId xmlns:a16="http://schemas.microsoft.com/office/drawing/2014/main" id="{0E8F4F4A-0FE1-4572-8DE5-1E17E68EB309}"/>
              </a:ext>
            </a:extLst>
          </p:cNvPr>
          <p:cNvSpPr/>
          <p:nvPr/>
        </p:nvSpPr>
        <p:spPr>
          <a:xfrm>
            <a:off x="6742521" y="5415826"/>
            <a:ext cx="2067369" cy="55736"/>
          </a:xfrm>
          <a:custGeom>
            <a:avLst/>
            <a:gdLst>
              <a:gd name="connsiteX0" fmla="*/ 0 w 2002381"/>
              <a:gd name="connsiteY0" fmla="*/ 7620 h 45719"/>
              <a:gd name="connsiteX1" fmla="*/ 7620 w 2002381"/>
              <a:gd name="connsiteY1" fmla="*/ 0 h 45719"/>
              <a:gd name="connsiteX2" fmla="*/ 1994761 w 2002381"/>
              <a:gd name="connsiteY2" fmla="*/ 0 h 45719"/>
              <a:gd name="connsiteX3" fmla="*/ 2002381 w 2002381"/>
              <a:gd name="connsiteY3" fmla="*/ 7620 h 45719"/>
              <a:gd name="connsiteX4" fmla="*/ 2002381 w 2002381"/>
              <a:gd name="connsiteY4" fmla="*/ 38099 h 45719"/>
              <a:gd name="connsiteX5" fmla="*/ 1994761 w 2002381"/>
              <a:gd name="connsiteY5" fmla="*/ 45719 h 45719"/>
              <a:gd name="connsiteX6" fmla="*/ 7620 w 2002381"/>
              <a:gd name="connsiteY6" fmla="*/ 45719 h 45719"/>
              <a:gd name="connsiteX7" fmla="*/ 0 w 2002381"/>
              <a:gd name="connsiteY7" fmla="*/ 38099 h 45719"/>
              <a:gd name="connsiteX8" fmla="*/ 0 w 2002381"/>
              <a:gd name="connsiteY8" fmla="*/ 7620 h 45719"/>
              <a:gd name="connsiteX0" fmla="*/ 0 w 2002381"/>
              <a:gd name="connsiteY0" fmla="*/ 9146 h 47245"/>
              <a:gd name="connsiteX1" fmla="*/ 7620 w 2002381"/>
              <a:gd name="connsiteY1" fmla="*/ 1526 h 47245"/>
              <a:gd name="connsiteX2" fmla="*/ 1994761 w 2002381"/>
              <a:gd name="connsiteY2" fmla="*/ 1526 h 47245"/>
              <a:gd name="connsiteX3" fmla="*/ 1990474 w 2002381"/>
              <a:gd name="connsiteY3" fmla="*/ 2002 h 47245"/>
              <a:gd name="connsiteX4" fmla="*/ 2002381 w 2002381"/>
              <a:gd name="connsiteY4" fmla="*/ 39625 h 47245"/>
              <a:gd name="connsiteX5" fmla="*/ 1994761 w 2002381"/>
              <a:gd name="connsiteY5" fmla="*/ 47245 h 47245"/>
              <a:gd name="connsiteX6" fmla="*/ 7620 w 2002381"/>
              <a:gd name="connsiteY6" fmla="*/ 47245 h 47245"/>
              <a:gd name="connsiteX7" fmla="*/ 0 w 2002381"/>
              <a:gd name="connsiteY7" fmla="*/ 39625 h 47245"/>
              <a:gd name="connsiteX8" fmla="*/ 0 w 2002381"/>
              <a:gd name="connsiteY8" fmla="*/ 9146 h 47245"/>
              <a:gd name="connsiteX0" fmla="*/ 0 w 2033215"/>
              <a:gd name="connsiteY0" fmla="*/ 9146 h 47245"/>
              <a:gd name="connsiteX1" fmla="*/ 7620 w 2033215"/>
              <a:gd name="connsiteY1" fmla="*/ 1526 h 47245"/>
              <a:gd name="connsiteX2" fmla="*/ 1994761 w 2033215"/>
              <a:gd name="connsiteY2" fmla="*/ 1526 h 47245"/>
              <a:gd name="connsiteX3" fmla="*/ 1990474 w 2033215"/>
              <a:gd name="connsiteY3" fmla="*/ 2002 h 47245"/>
              <a:gd name="connsiteX4" fmla="*/ 2002381 w 2033215"/>
              <a:gd name="connsiteY4" fmla="*/ 39625 h 47245"/>
              <a:gd name="connsiteX5" fmla="*/ 2032861 w 2033215"/>
              <a:gd name="connsiteY5" fmla="*/ 47245 h 47245"/>
              <a:gd name="connsiteX6" fmla="*/ 7620 w 2033215"/>
              <a:gd name="connsiteY6" fmla="*/ 47245 h 47245"/>
              <a:gd name="connsiteX7" fmla="*/ 0 w 2033215"/>
              <a:gd name="connsiteY7" fmla="*/ 39625 h 47245"/>
              <a:gd name="connsiteX8" fmla="*/ 0 w 2033215"/>
              <a:gd name="connsiteY8" fmla="*/ 9146 h 47245"/>
              <a:gd name="connsiteX0" fmla="*/ 0 w 2034031"/>
              <a:gd name="connsiteY0" fmla="*/ 9146 h 48771"/>
              <a:gd name="connsiteX1" fmla="*/ 7620 w 2034031"/>
              <a:gd name="connsiteY1" fmla="*/ 1526 h 48771"/>
              <a:gd name="connsiteX2" fmla="*/ 1994761 w 2034031"/>
              <a:gd name="connsiteY2" fmla="*/ 1526 h 48771"/>
              <a:gd name="connsiteX3" fmla="*/ 1990474 w 2034031"/>
              <a:gd name="connsiteY3" fmla="*/ 2002 h 48771"/>
              <a:gd name="connsiteX4" fmla="*/ 2028574 w 2034031"/>
              <a:gd name="connsiteY4" fmla="*/ 46769 h 48771"/>
              <a:gd name="connsiteX5" fmla="*/ 2032861 w 2034031"/>
              <a:gd name="connsiteY5" fmla="*/ 47245 h 48771"/>
              <a:gd name="connsiteX6" fmla="*/ 7620 w 2034031"/>
              <a:gd name="connsiteY6" fmla="*/ 47245 h 48771"/>
              <a:gd name="connsiteX7" fmla="*/ 0 w 2034031"/>
              <a:gd name="connsiteY7" fmla="*/ 39625 h 48771"/>
              <a:gd name="connsiteX8" fmla="*/ 0 w 2034031"/>
              <a:gd name="connsiteY8" fmla="*/ 9146 h 48771"/>
              <a:gd name="connsiteX0" fmla="*/ 33338 w 2067369"/>
              <a:gd name="connsiteY0" fmla="*/ 9146 h 54880"/>
              <a:gd name="connsiteX1" fmla="*/ 40958 w 2067369"/>
              <a:gd name="connsiteY1" fmla="*/ 1526 h 54880"/>
              <a:gd name="connsiteX2" fmla="*/ 2028099 w 2067369"/>
              <a:gd name="connsiteY2" fmla="*/ 1526 h 54880"/>
              <a:gd name="connsiteX3" fmla="*/ 2023812 w 2067369"/>
              <a:gd name="connsiteY3" fmla="*/ 2002 h 54880"/>
              <a:gd name="connsiteX4" fmla="*/ 2061912 w 2067369"/>
              <a:gd name="connsiteY4" fmla="*/ 46769 h 54880"/>
              <a:gd name="connsiteX5" fmla="*/ 2066199 w 2067369"/>
              <a:gd name="connsiteY5" fmla="*/ 47245 h 54880"/>
              <a:gd name="connsiteX6" fmla="*/ 40958 w 2067369"/>
              <a:gd name="connsiteY6" fmla="*/ 47245 h 54880"/>
              <a:gd name="connsiteX7" fmla="*/ 0 w 2067369"/>
              <a:gd name="connsiteY7" fmla="*/ 53913 h 54880"/>
              <a:gd name="connsiteX8" fmla="*/ 33338 w 2067369"/>
              <a:gd name="connsiteY8" fmla="*/ 9146 h 54880"/>
              <a:gd name="connsiteX0" fmla="*/ 33338 w 2067369"/>
              <a:gd name="connsiteY0" fmla="*/ 10002 h 55736"/>
              <a:gd name="connsiteX1" fmla="*/ 60008 w 2067369"/>
              <a:gd name="connsiteY1" fmla="*/ 0 h 55736"/>
              <a:gd name="connsiteX2" fmla="*/ 2028099 w 2067369"/>
              <a:gd name="connsiteY2" fmla="*/ 2382 h 55736"/>
              <a:gd name="connsiteX3" fmla="*/ 2023812 w 2067369"/>
              <a:gd name="connsiteY3" fmla="*/ 2858 h 55736"/>
              <a:gd name="connsiteX4" fmla="*/ 2061912 w 2067369"/>
              <a:gd name="connsiteY4" fmla="*/ 47625 h 55736"/>
              <a:gd name="connsiteX5" fmla="*/ 2066199 w 2067369"/>
              <a:gd name="connsiteY5" fmla="*/ 48101 h 55736"/>
              <a:gd name="connsiteX6" fmla="*/ 40958 w 2067369"/>
              <a:gd name="connsiteY6" fmla="*/ 48101 h 55736"/>
              <a:gd name="connsiteX7" fmla="*/ 0 w 2067369"/>
              <a:gd name="connsiteY7" fmla="*/ 54769 h 55736"/>
              <a:gd name="connsiteX8" fmla="*/ 33338 w 2067369"/>
              <a:gd name="connsiteY8" fmla="*/ 10002 h 5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7369" h="55736">
                <a:moveTo>
                  <a:pt x="33338" y="10002"/>
                </a:moveTo>
                <a:cubicBezTo>
                  <a:pt x="33338" y="5794"/>
                  <a:pt x="55800" y="0"/>
                  <a:pt x="60008" y="0"/>
                </a:cubicBezTo>
                <a:lnTo>
                  <a:pt x="2028099" y="2382"/>
                </a:lnTo>
                <a:cubicBezTo>
                  <a:pt x="2032307" y="2382"/>
                  <a:pt x="2023812" y="-1350"/>
                  <a:pt x="2023812" y="2858"/>
                </a:cubicBezTo>
                <a:cubicBezTo>
                  <a:pt x="2023812" y="13018"/>
                  <a:pt x="2061912" y="37465"/>
                  <a:pt x="2061912" y="47625"/>
                </a:cubicBezTo>
                <a:cubicBezTo>
                  <a:pt x="2061912" y="51833"/>
                  <a:pt x="2070407" y="48101"/>
                  <a:pt x="2066199" y="48101"/>
                </a:cubicBezTo>
                <a:lnTo>
                  <a:pt x="40958" y="48101"/>
                </a:lnTo>
                <a:cubicBezTo>
                  <a:pt x="36750" y="48101"/>
                  <a:pt x="0" y="58977"/>
                  <a:pt x="0" y="54769"/>
                </a:cubicBezTo>
                <a:lnTo>
                  <a:pt x="33338" y="10002"/>
                </a:lnTo>
                <a:close/>
              </a:path>
            </a:pathLst>
          </a:custGeom>
          <a:solidFill>
            <a:srgbClr val="37BD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8">
            <a:extLst>
              <a:ext uri="{FF2B5EF4-FFF2-40B4-BE49-F238E27FC236}">
                <a16:creationId xmlns:a16="http://schemas.microsoft.com/office/drawing/2014/main" id="{65BF5CF0-635B-4AE7-BC57-D06CA49F3C56}"/>
              </a:ext>
            </a:extLst>
          </p:cNvPr>
          <p:cNvSpPr/>
          <p:nvPr/>
        </p:nvSpPr>
        <p:spPr>
          <a:xfrm>
            <a:off x="8730252" y="5392873"/>
            <a:ext cx="1203135" cy="60498"/>
          </a:xfrm>
          <a:custGeom>
            <a:avLst/>
            <a:gdLst>
              <a:gd name="connsiteX0" fmla="*/ 0 w 1221676"/>
              <a:gd name="connsiteY0" fmla="*/ 0 h 55736"/>
              <a:gd name="connsiteX1" fmla="*/ 1221676 w 1221676"/>
              <a:gd name="connsiteY1" fmla="*/ 0 h 55736"/>
              <a:gd name="connsiteX2" fmla="*/ 1221676 w 1221676"/>
              <a:gd name="connsiteY2" fmla="*/ 55736 h 55736"/>
              <a:gd name="connsiteX3" fmla="*/ 0 w 1221676"/>
              <a:gd name="connsiteY3" fmla="*/ 55736 h 55736"/>
              <a:gd name="connsiteX4" fmla="*/ 0 w 1221676"/>
              <a:gd name="connsiteY4" fmla="*/ 0 h 55736"/>
              <a:gd name="connsiteX0" fmla="*/ 0 w 1221676"/>
              <a:gd name="connsiteY0" fmla="*/ 0 h 60498"/>
              <a:gd name="connsiteX1" fmla="*/ 1221676 w 1221676"/>
              <a:gd name="connsiteY1" fmla="*/ 0 h 60498"/>
              <a:gd name="connsiteX2" fmla="*/ 1221676 w 1221676"/>
              <a:gd name="connsiteY2" fmla="*/ 55736 h 60498"/>
              <a:gd name="connsiteX3" fmla="*/ 50007 w 1221676"/>
              <a:gd name="connsiteY3" fmla="*/ 60498 h 60498"/>
              <a:gd name="connsiteX4" fmla="*/ 0 w 1221676"/>
              <a:gd name="connsiteY4" fmla="*/ 0 h 60498"/>
              <a:gd name="connsiteX0" fmla="*/ 0 w 1245488"/>
              <a:gd name="connsiteY0" fmla="*/ 11906 h 60498"/>
              <a:gd name="connsiteX1" fmla="*/ 1245488 w 1245488"/>
              <a:gd name="connsiteY1" fmla="*/ 0 h 60498"/>
              <a:gd name="connsiteX2" fmla="*/ 1245488 w 1245488"/>
              <a:gd name="connsiteY2" fmla="*/ 55736 h 60498"/>
              <a:gd name="connsiteX3" fmla="*/ 73819 w 1245488"/>
              <a:gd name="connsiteY3" fmla="*/ 60498 h 60498"/>
              <a:gd name="connsiteX4" fmla="*/ 0 w 1245488"/>
              <a:gd name="connsiteY4" fmla="*/ 11906 h 60498"/>
              <a:gd name="connsiteX0" fmla="*/ 0 w 1245488"/>
              <a:gd name="connsiteY0" fmla="*/ 11906 h 60498"/>
              <a:gd name="connsiteX1" fmla="*/ 1245488 w 1245488"/>
              <a:gd name="connsiteY1" fmla="*/ 0 h 60498"/>
              <a:gd name="connsiteX2" fmla="*/ 1245488 w 1245488"/>
              <a:gd name="connsiteY2" fmla="*/ 55736 h 60498"/>
              <a:gd name="connsiteX3" fmla="*/ 83344 w 1245488"/>
              <a:gd name="connsiteY3" fmla="*/ 60498 h 60498"/>
              <a:gd name="connsiteX4" fmla="*/ 0 w 1245488"/>
              <a:gd name="connsiteY4" fmla="*/ 11906 h 6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488" h="60498">
                <a:moveTo>
                  <a:pt x="0" y="11906"/>
                </a:moveTo>
                <a:lnTo>
                  <a:pt x="1245488" y="0"/>
                </a:lnTo>
                <a:lnTo>
                  <a:pt x="1245488" y="55736"/>
                </a:lnTo>
                <a:lnTo>
                  <a:pt x="83344" y="60498"/>
                </a:lnTo>
                <a:lnTo>
                  <a:pt x="0" y="1190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8">
            <a:extLst>
              <a:ext uri="{FF2B5EF4-FFF2-40B4-BE49-F238E27FC236}">
                <a16:creationId xmlns:a16="http://schemas.microsoft.com/office/drawing/2014/main" id="{1E1D8A29-7A50-4A74-9E89-8655CC4FE030}"/>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8107" r="2390"/>
          <a:stretch/>
        </p:blipFill>
        <p:spPr bwMode="auto">
          <a:xfrm>
            <a:off x="8055645" y="869305"/>
            <a:ext cx="674607" cy="7537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1294B79-3A64-47BE-AE26-D86D9EC40CB7}"/>
              </a:ext>
            </a:extLst>
          </p:cNvPr>
          <p:cNvPicPr>
            <a:picLocks noChangeAspect="1"/>
          </p:cNvPicPr>
          <p:nvPr/>
        </p:nvPicPr>
        <p:blipFill rotWithShape="1">
          <a:blip r:embed="rId18"/>
          <a:srcRect l="24478" t="26686"/>
          <a:stretch/>
        </p:blipFill>
        <p:spPr>
          <a:xfrm>
            <a:off x="7087961" y="1607031"/>
            <a:ext cx="2471293" cy="569765"/>
          </a:xfrm>
          <a:prstGeom prst="rect">
            <a:avLst/>
          </a:prstGeom>
        </p:spPr>
      </p:pic>
      <p:pic>
        <p:nvPicPr>
          <p:cNvPr id="33" name="Picture 32">
            <a:extLst>
              <a:ext uri="{FF2B5EF4-FFF2-40B4-BE49-F238E27FC236}">
                <a16:creationId xmlns:a16="http://schemas.microsoft.com/office/drawing/2014/main" id="{56A43B9B-4DC5-4FF7-9BA9-F6A20797C1B1}"/>
              </a:ext>
            </a:extLst>
          </p:cNvPr>
          <p:cNvPicPr>
            <a:picLocks noChangeAspect="1"/>
          </p:cNvPicPr>
          <p:nvPr/>
        </p:nvPicPr>
        <p:blipFill>
          <a:blip r:embed="rId19"/>
          <a:stretch>
            <a:fillRect/>
          </a:stretch>
        </p:blipFill>
        <p:spPr>
          <a:xfrm>
            <a:off x="7095021" y="4832252"/>
            <a:ext cx="2595853" cy="577438"/>
          </a:xfrm>
          <a:prstGeom prst="rect">
            <a:avLst/>
          </a:prstGeom>
        </p:spPr>
      </p:pic>
    </p:spTree>
    <p:extLst>
      <p:ext uri="{BB962C8B-B14F-4D97-AF65-F5344CB8AC3E}">
        <p14:creationId xmlns:p14="http://schemas.microsoft.com/office/powerpoint/2010/main" val="114597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Slide">
            <a:extLst>
              <a:ext uri="{FF2B5EF4-FFF2-40B4-BE49-F238E27FC236}">
                <a16:creationId xmlns:a16="http://schemas.microsoft.com/office/drawing/2014/main" id="{A1774AEC-3253-462F-8394-DAC3A0A48491}"/>
              </a:ext>
            </a:extLst>
          </p:cNvPr>
          <p:cNvPicPr>
            <a:picLocks noChangeAspect="1"/>
          </p:cNvPicPr>
          <p:nvPr/>
        </p:nvPicPr>
        <p:blipFill>
          <a:blip r:embed="rId2"/>
          <a:stretch>
            <a:fillRect/>
          </a:stretch>
        </p:blipFill>
        <p:spPr>
          <a:xfrm>
            <a:off x="0" y="0"/>
            <a:ext cx="9906000" cy="6858000"/>
          </a:xfrm>
          <a:prstGeom prst="rect">
            <a:avLst/>
          </a:prstGeom>
        </p:spPr>
      </p:pic>
      <p:sp>
        <p:nvSpPr>
          <p:cNvPr id="92" name="Text Placeholder 91"/>
          <p:cNvSpPr>
            <a:spLocks noGrp="1"/>
          </p:cNvSpPr>
          <p:nvPr>
            <p:ph type="body" sz="quarter" idx="26"/>
          </p:nvPr>
        </p:nvSpPr>
        <p:spPr>
          <a:xfrm>
            <a:off x="6650647" y="532201"/>
            <a:ext cx="3051439" cy="5145278"/>
          </a:xfrm>
        </p:spPr>
        <p:txBody>
          <a:bodyPr/>
          <a:lstStyle/>
          <a:p>
            <a:pPr>
              <a:lnSpc>
                <a:spcPct val="200000"/>
              </a:lnSpc>
              <a:defRPr>
                <a:solidFill>
                  <a:srgbClr val="FFFF00"/>
                </a:solidFill>
              </a:defRPr>
            </a:pPr>
            <a:r>
              <a:rPr lang="en-IN" sz="1050" b="1" dirty="0">
                <a:solidFill>
                  <a:srgbClr val="000000"/>
                </a:solidFill>
                <a:latin typeface="Candara" panose="020E0502030303020204" pitchFamily="34" charset="0"/>
              </a:rPr>
              <a:t>01. Encourage Education in Rural Areas (EERA)</a:t>
            </a:r>
          </a:p>
          <a:p>
            <a:pPr algn="just">
              <a:lnSpc>
                <a:spcPct val="100000"/>
              </a:lnSpc>
              <a:buFont typeface="Wingdings" panose="05000000000000000000" pitchFamily="2" charset="2"/>
              <a:buChar char="v"/>
            </a:pPr>
            <a:r>
              <a:rPr lang="en-US" sz="1000" dirty="0">
                <a:solidFill>
                  <a:schemeClr val="tx1"/>
                </a:solidFill>
              </a:rPr>
              <a:t>Free School Kit Distribution.</a:t>
            </a:r>
          </a:p>
          <a:p>
            <a:pPr algn="just">
              <a:lnSpc>
                <a:spcPct val="100000"/>
              </a:lnSpc>
              <a:buFont typeface="Wingdings" panose="05000000000000000000" pitchFamily="2" charset="2"/>
              <a:buChar char="v"/>
            </a:pPr>
            <a:r>
              <a:rPr lang="en-US" sz="1000" dirty="0">
                <a:solidFill>
                  <a:schemeClr val="tx1"/>
                </a:solidFill>
              </a:rPr>
              <a:t>Free Computer Labs and education in Govt. Schools.</a:t>
            </a:r>
          </a:p>
          <a:p>
            <a:pPr algn="just">
              <a:lnSpc>
                <a:spcPct val="100000"/>
              </a:lnSpc>
              <a:buFont typeface="Wingdings" panose="05000000000000000000" pitchFamily="2" charset="2"/>
              <a:buChar char="v"/>
            </a:pPr>
            <a:r>
              <a:rPr lang="en-US" sz="1000" dirty="0">
                <a:solidFill>
                  <a:schemeClr val="tx1"/>
                </a:solidFill>
              </a:rPr>
              <a:t>Pratibha </a:t>
            </a:r>
            <a:r>
              <a:rPr lang="en-US" sz="1000" dirty="0" err="1">
                <a:solidFill>
                  <a:schemeClr val="tx1"/>
                </a:solidFill>
              </a:rPr>
              <a:t>Puraskara</a:t>
            </a:r>
            <a:r>
              <a:rPr lang="en-US" sz="1000" dirty="0">
                <a:solidFill>
                  <a:schemeClr val="tx1"/>
                </a:solidFill>
              </a:rPr>
              <a:t> - to honor meritorious students.</a:t>
            </a:r>
          </a:p>
          <a:p>
            <a:pPr algn="just">
              <a:lnSpc>
                <a:spcPct val="150000"/>
              </a:lnSpc>
            </a:pPr>
            <a:r>
              <a:rPr lang="en-US" sz="1050" b="1" dirty="0">
                <a:solidFill>
                  <a:srgbClr val="000000"/>
                </a:solidFill>
                <a:latin typeface="Candara" panose="020E0502030303020204" pitchFamily="34" charset="0"/>
              </a:rPr>
              <a:t>02. Women In Self-Employment (WISE) Program</a:t>
            </a:r>
          </a:p>
          <a:p>
            <a:pPr algn="just">
              <a:lnSpc>
                <a:spcPct val="150000"/>
              </a:lnSpc>
            </a:pPr>
            <a:r>
              <a:rPr lang="en-US" sz="1000" dirty="0">
                <a:solidFill>
                  <a:schemeClr val="tx1"/>
                </a:solidFill>
              </a:rPr>
              <a:t>With an objective to create a tons of opportunity for many financially weak Women to learn job skills to make them self-dependent and start their own business and also make them Self-Employer with the help of latest infrastructure and technology.</a:t>
            </a:r>
          </a:p>
          <a:p>
            <a:pPr algn="just">
              <a:lnSpc>
                <a:spcPct val="150000"/>
              </a:lnSpc>
            </a:pPr>
            <a:r>
              <a:rPr lang="en-US" sz="1000" b="1" dirty="0">
                <a:solidFill>
                  <a:srgbClr val="000000"/>
                </a:solidFill>
                <a:latin typeface="Candara" panose="020E0502030303020204" pitchFamily="34" charset="0"/>
              </a:rPr>
              <a:t>03. </a:t>
            </a:r>
            <a:r>
              <a:rPr lang="en-US" sz="1050" b="1" dirty="0">
                <a:solidFill>
                  <a:srgbClr val="000000"/>
                </a:solidFill>
                <a:latin typeface="Candara" panose="020E0502030303020204" pitchFamily="34" charset="0"/>
              </a:rPr>
              <a:t>Society Awareness Volunteering Events (SAVE)</a:t>
            </a:r>
          </a:p>
          <a:p>
            <a:pPr algn="just">
              <a:lnSpc>
                <a:spcPct val="150000"/>
              </a:lnSpc>
            </a:pPr>
            <a:r>
              <a:rPr lang="en-US" sz="1000" b="1" dirty="0">
                <a:solidFill>
                  <a:srgbClr val="2E3092"/>
                </a:solidFill>
                <a:latin typeface="Candara" panose="020E0502030303020204" pitchFamily="34" charset="0"/>
              </a:rPr>
              <a:t>“</a:t>
            </a:r>
            <a:r>
              <a:rPr lang="en-US" sz="1000" b="1" dirty="0">
                <a:solidFill>
                  <a:srgbClr val="2E3092"/>
                </a:solidFill>
              </a:rPr>
              <a:t>Bringing Smiles Foundation ®” – </a:t>
            </a:r>
            <a:r>
              <a:rPr lang="en-US" sz="1000" b="1" i="1" dirty="0">
                <a:solidFill>
                  <a:srgbClr val="2E3092"/>
                </a:solidFill>
              </a:rPr>
              <a:t>A Step towards Humanity</a:t>
            </a:r>
            <a:r>
              <a:rPr lang="en-US" sz="1000" b="1" dirty="0">
                <a:solidFill>
                  <a:srgbClr val="2E3092"/>
                </a:solidFill>
              </a:rPr>
              <a:t> </a:t>
            </a:r>
            <a:r>
              <a:rPr lang="en-US" sz="900" dirty="0">
                <a:solidFill>
                  <a:schemeClr val="tx1"/>
                </a:solidFill>
              </a:rPr>
              <a:t>Organizes and Conducts Society Awareness Volunteering Events to make </a:t>
            </a:r>
            <a:r>
              <a:rPr lang="en-US" sz="900" b="1" dirty="0">
                <a:solidFill>
                  <a:schemeClr val="tx1"/>
                </a:solidFill>
              </a:rPr>
              <a:t>“Clean, Beautiful and Safe Society”</a:t>
            </a:r>
            <a:r>
              <a:rPr lang="en-US" sz="900" dirty="0">
                <a:solidFill>
                  <a:schemeClr val="tx1"/>
                </a:solidFill>
              </a:rPr>
              <a:t>. Our programs include Road Humps painting, Traffic rule awareness, Health Camps and Hygienic life Awareness and many more.</a:t>
            </a:r>
          </a:p>
          <a:p>
            <a:pPr algn="just">
              <a:lnSpc>
                <a:spcPct val="150000"/>
              </a:lnSpc>
            </a:pPr>
            <a:endParaRPr lang="en-US" sz="900" dirty="0">
              <a:solidFill>
                <a:srgbClr val="7030A0"/>
              </a:solidFill>
            </a:endParaRPr>
          </a:p>
          <a:p>
            <a:pPr algn="just">
              <a:lnSpc>
                <a:spcPct val="150000"/>
              </a:lnSpc>
            </a:pPr>
            <a:endParaRPr lang="en-US" sz="900" dirty="0">
              <a:solidFill>
                <a:srgbClr val="7030A0"/>
              </a:solidFill>
            </a:endParaRPr>
          </a:p>
          <a:p>
            <a:pPr marL="0" indent="0">
              <a:buNone/>
            </a:pPr>
            <a:endParaRPr lang="en-US" sz="900" dirty="0"/>
          </a:p>
        </p:txBody>
      </p:sp>
      <p:pic>
        <p:nvPicPr>
          <p:cNvPr id="15" name="Picture Placeholder 24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29979"/>
          <a:stretch/>
        </p:blipFill>
        <p:spPr>
          <a:xfrm>
            <a:off x="3436352" y="556359"/>
            <a:ext cx="3033295" cy="1645920"/>
          </a:xfrm>
          <a:prstGeom prst="rect">
            <a:avLst/>
          </a:prstGeom>
          <a:ln w="38100" cap="sq">
            <a:solidFill>
              <a:srgbClr val="FFFFFF"/>
            </a:solidFill>
            <a:prstDash val="solid"/>
            <a:miter lim="800000"/>
          </a:ln>
          <a:effectLst>
            <a:outerShdw blurRad="50800" dist="38100" dir="2700000" algn="tl" rotWithShape="0">
              <a:srgbClr val="000000">
                <a:alpha val="43000"/>
              </a:srgbClr>
            </a:outerShdw>
          </a:effectLst>
        </p:spPr>
      </p:pic>
      <p:sp>
        <p:nvSpPr>
          <p:cNvPr id="16" name="Text Placeholder 115"/>
          <p:cNvSpPr txBox="1">
            <a:spLocks/>
          </p:cNvSpPr>
          <p:nvPr/>
        </p:nvSpPr>
        <p:spPr>
          <a:xfrm>
            <a:off x="3572644" y="220563"/>
            <a:ext cx="2606020" cy="228351"/>
          </a:xfrm>
          <a:prstGeom prst="rect">
            <a:avLst/>
          </a:prstGeom>
          <a:solidFill>
            <a:srgbClr val="FFFFFF"/>
          </a:solidFill>
        </p:spPr>
        <p:txBody>
          <a:bodyPr vert="horz" lIns="80682" tIns="40341" rIns="80682" bIns="0" rtlCol="0" anchor="b">
            <a:noAutofit/>
          </a:bodyPr>
          <a:lstStyle>
            <a:lvl1pPr marL="0" indent="0" algn="l" defTabSz="1005840" rtl="0" eaLnBrk="1" latinLnBrk="0" hangingPunct="1">
              <a:lnSpc>
                <a:spcPct val="114000"/>
              </a:lnSpc>
              <a:spcBef>
                <a:spcPts val="800"/>
              </a:spcBef>
              <a:buFont typeface="Arial" panose="020B0604020202020204" pitchFamily="34" charset="0"/>
              <a:buNone/>
              <a:defRPr sz="2000" kern="1200">
                <a:solidFill>
                  <a:schemeClr val="accent1"/>
                </a:solidFill>
                <a:latin typeface="+mn-lt"/>
                <a:ea typeface="+mn-ea"/>
                <a:cs typeface="+mn-cs"/>
              </a:defRPr>
            </a:lvl1pPr>
            <a:lvl2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2pPr>
            <a:lvl3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3pPr>
            <a:lvl4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4pPr>
            <a:lvl5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algn="ctr"/>
            <a:r>
              <a:rPr lang="en-US" sz="1235" b="1" dirty="0">
                <a:ln>
                  <a:solidFill>
                    <a:srgbClr val="37BDBB"/>
                  </a:solidFill>
                </a:ln>
                <a:solidFill>
                  <a:srgbClr val="37BDBB"/>
                </a:solidFill>
              </a:rPr>
              <a:t>School Kit Distribution</a:t>
            </a:r>
            <a:endParaRPr lang="en-US" sz="1235" dirty="0">
              <a:ln>
                <a:solidFill>
                  <a:srgbClr val="37BDBB"/>
                </a:solidFill>
              </a:ln>
              <a:solidFill>
                <a:srgbClr val="37BDBB"/>
              </a:solidFill>
            </a:endParaRPr>
          </a:p>
        </p:txBody>
      </p:sp>
      <p:pic>
        <p:nvPicPr>
          <p:cNvPr id="20" name="Picture 19"/>
          <p:cNvPicPr/>
          <p:nvPr/>
        </p:nvPicPr>
        <p:blipFill>
          <a:blip r:embed="rId5" cstate="print">
            <a:extLst>
              <a:ext uri="{28A0092B-C50C-407E-A947-70E740481C1C}">
                <a14:useLocalDpi xmlns:a14="http://schemas.microsoft.com/office/drawing/2010/main" val="0"/>
              </a:ext>
            </a:extLst>
          </a:blip>
          <a:stretch>
            <a:fillRect/>
          </a:stretch>
        </p:blipFill>
        <p:spPr>
          <a:xfrm>
            <a:off x="3486496" y="2645521"/>
            <a:ext cx="2967739" cy="1688918"/>
          </a:xfrm>
          <a:prstGeom prst="rect">
            <a:avLst/>
          </a:prstGeom>
          <a:ln w="38100" cap="sq">
            <a:solidFill>
              <a:srgbClr val="FFFFFF"/>
            </a:solidFill>
            <a:prstDash val="solid"/>
            <a:miter lim="800000"/>
          </a:ln>
          <a:effectLst>
            <a:outerShdw blurRad="50800" dist="38100" dir="2700000" algn="tl" rotWithShape="0">
              <a:srgbClr val="000000">
                <a:alpha val="43000"/>
              </a:srgbClr>
            </a:outerShdw>
          </a:effectLst>
        </p:spPr>
      </p:pic>
      <p:pic>
        <p:nvPicPr>
          <p:cNvPr id="26" name="Picture 25"/>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735258" y="4979946"/>
            <a:ext cx="2942864" cy="1758846"/>
          </a:xfrm>
          <a:prstGeom prst="rect">
            <a:avLst/>
          </a:prstGeom>
          <a:noFill/>
          <a:ln>
            <a:noFill/>
          </a:ln>
        </p:spPr>
      </p:pic>
      <p:sp>
        <p:nvSpPr>
          <p:cNvPr id="8" name="Rectangle 7"/>
          <p:cNvSpPr/>
          <p:nvPr/>
        </p:nvSpPr>
        <p:spPr>
          <a:xfrm>
            <a:off x="6918651" y="4860738"/>
            <a:ext cx="2515432" cy="241733"/>
          </a:xfrm>
          <a:prstGeom prst="rect">
            <a:avLst/>
          </a:prstGeom>
          <a:solidFill>
            <a:srgbClr val="37BDBB"/>
          </a:solidFill>
          <a:ln>
            <a:noFill/>
          </a:ln>
        </p:spPr>
        <p:txBody>
          <a:bodyPr wrap="none">
            <a:spAutoFit/>
          </a:bodyPr>
          <a:lstStyle/>
          <a:p>
            <a:pPr algn="ctr"/>
            <a:r>
              <a:rPr lang="en-US" sz="971" dirty="0">
                <a:solidFill>
                  <a:srgbClr val="FFFFFF"/>
                </a:solidFill>
                <a:latin typeface="Aharoni" panose="02010803020104030203" pitchFamily="2" charset="-79"/>
                <a:cs typeface="Aharoni" panose="02010803020104030203" pitchFamily="2" charset="-79"/>
              </a:rPr>
              <a:t>Zebra Crossing &amp; Humps Painting event</a:t>
            </a:r>
          </a:p>
        </p:txBody>
      </p:sp>
      <p:sp>
        <p:nvSpPr>
          <p:cNvPr id="24" name="Up Ribbon 23"/>
          <p:cNvSpPr/>
          <p:nvPr/>
        </p:nvSpPr>
        <p:spPr>
          <a:xfrm>
            <a:off x="276236" y="223984"/>
            <a:ext cx="2818362" cy="287155"/>
          </a:xfrm>
          <a:prstGeom prst="ribbon2">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a:solidFill>
                    <a:srgbClr val="37BDBB"/>
                  </a:solidFill>
                </a:ln>
                <a:solidFill>
                  <a:srgbClr val="37BDBB"/>
                </a:solidFill>
              </a:rPr>
              <a:t>About Us</a:t>
            </a:r>
          </a:p>
        </p:txBody>
      </p:sp>
      <p:sp>
        <p:nvSpPr>
          <p:cNvPr id="27" name="Text Placeholder 115"/>
          <p:cNvSpPr txBox="1">
            <a:spLocks/>
          </p:cNvSpPr>
          <p:nvPr/>
        </p:nvSpPr>
        <p:spPr>
          <a:xfrm>
            <a:off x="3572644" y="2299794"/>
            <a:ext cx="2606020" cy="228600"/>
          </a:xfrm>
          <a:prstGeom prst="rect">
            <a:avLst/>
          </a:prstGeom>
          <a:solidFill>
            <a:srgbClr val="FFFFFF"/>
          </a:solidFill>
          <a:ln>
            <a:noFill/>
          </a:ln>
        </p:spPr>
        <p:txBody>
          <a:bodyPr vert="horz" lIns="80682" tIns="40341" rIns="80682" bIns="0" rtlCol="0" anchor="b">
            <a:noAutofit/>
          </a:bodyPr>
          <a:lstStyle>
            <a:lvl1pPr marL="0" indent="0" algn="l" defTabSz="1005840" rtl="0" eaLnBrk="1" latinLnBrk="0" hangingPunct="1">
              <a:lnSpc>
                <a:spcPct val="114000"/>
              </a:lnSpc>
              <a:spcBef>
                <a:spcPts val="800"/>
              </a:spcBef>
              <a:buFont typeface="Arial" panose="020B0604020202020204" pitchFamily="34" charset="0"/>
              <a:buNone/>
              <a:defRPr sz="2000" kern="1200">
                <a:solidFill>
                  <a:schemeClr val="accent1"/>
                </a:solidFill>
                <a:latin typeface="+mn-lt"/>
                <a:ea typeface="+mn-ea"/>
                <a:cs typeface="+mn-cs"/>
              </a:defRPr>
            </a:lvl1pPr>
            <a:lvl2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2pPr>
            <a:lvl3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3pPr>
            <a:lvl4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4pPr>
            <a:lvl5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algn="ctr"/>
            <a:r>
              <a:rPr lang="en-US" sz="1200" b="1" dirty="0">
                <a:ln>
                  <a:solidFill>
                    <a:srgbClr val="37BDBB"/>
                  </a:solidFill>
                </a:ln>
                <a:solidFill>
                  <a:srgbClr val="37BDBB"/>
                </a:solidFill>
              </a:rPr>
              <a:t>Free Computer Labs in Govt. Schools</a:t>
            </a:r>
            <a:endParaRPr lang="en-US" sz="1200" dirty="0">
              <a:ln>
                <a:solidFill>
                  <a:srgbClr val="37BDBB"/>
                </a:solidFill>
              </a:ln>
              <a:solidFill>
                <a:srgbClr val="37BDBB"/>
              </a:solidFill>
            </a:endParaRPr>
          </a:p>
        </p:txBody>
      </p:sp>
      <p:sp>
        <p:nvSpPr>
          <p:cNvPr id="3" name="Isosceles Triangle 2">
            <a:extLst>
              <a:ext uri="{FF2B5EF4-FFF2-40B4-BE49-F238E27FC236}">
                <a16:creationId xmlns:a16="http://schemas.microsoft.com/office/drawing/2014/main" id="{A3D39BC0-4A42-449E-835C-B87F8581BF64}"/>
              </a:ext>
            </a:extLst>
          </p:cNvPr>
          <p:cNvSpPr/>
          <p:nvPr/>
        </p:nvSpPr>
        <p:spPr>
          <a:xfrm rot="16200000">
            <a:off x="1498139" y="3636294"/>
            <a:ext cx="1847274" cy="1746371"/>
          </a:xfrm>
          <a:prstGeom prst="triangle">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41"/>
          <p:cNvSpPr>
            <a:spLocks noGrp="1"/>
          </p:cNvSpPr>
          <p:nvPr>
            <p:ph type="body" sz="quarter" idx="24"/>
          </p:nvPr>
        </p:nvSpPr>
        <p:spPr>
          <a:xfrm>
            <a:off x="87519" y="331684"/>
            <a:ext cx="3124849" cy="5352364"/>
          </a:xfrm>
        </p:spPr>
        <p:txBody>
          <a:bodyPr/>
          <a:lstStyle/>
          <a:p>
            <a:pPr algn="just">
              <a:lnSpc>
                <a:spcPct val="150000"/>
              </a:lnSpc>
            </a:pPr>
            <a:r>
              <a:rPr lang="en-US" sz="1100" b="1" dirty="0">
                <a:solidFill>
                  <a:srgbClr val="FFFFFF"/>
                </a:solidFill>
              </a:rPr>
              <a:t>“Bringing Smiles India Foundation ®”</a:t>
            </a:r>
            <a:r>
              <a:rPr lang="en-US" sz="1100" dirty="0">
                <a:solidFill>
                  <a:srgbClr val="FFFFFF"/>
                </a:solidFill>
              </a:rPr>
              <a:t> – </a:t>
            </a:r>
            <a:r>
              <a:rPr lang="en-US" sz="1100" b="1" i="1" dirty="0">
                <a:solidFill>
                  <a:srgbClr val="FFFFFF"/>
                </a:solidFill>
              </a:rPr>
              <a:t>A Step towards Humanity </a:t>
            </a:r>
            <a:r>
              <a:rPr lang="en-US" sz="1100" dirty="0">
                <a:solidFill>
                  <a:srgbClr val="000000"/>
                </a:solidFill>
              </a:rPr>
              <a:t>– is  a non-profit organization, with an objective “To make a difference in the community around us, for those who are in need of basic necessities in the area of children education, women empowerment, provide help to needy and physically challenged people”.</a:t>
            </a:r>
            <a:endParaRPr lang="en-US" sz="1000" dirty="0">
              <a:solidFill>
                <a:srgbClr val="000000"/>
              </a:solidFill>
            </a:endParaRPr>
          </a:p>
          <a:p>
            <a:pPr lvl="0" algn="just">
              <a:lnSpc>
                <a:spcPct val="150000"/>
              </a:lnSpc>
            </a:pPr>
            <a:r>
              <a:rPr lang="en-US" sz="1100" b="1" dirty="0">
                <a:solidFill>
                  <a:srgbClr val="FFFFFF"/>
                </a:solidFill>
              </a:rPr>
              <a:t>“Bringing Smiles India Foundation ®”</a:t>
            </a:r>
            <a:r>
              <a:rPr lang="en-US" sz="1100" dirty="0">
                <a:solidFill>
                  <a:srgbClr val="FFFFFF"/>
                </a:solidFill>
              </a:rPr>
              <a:t> – </a:t>
            </a:r>
            <a:r>
              <a:rPr lang="en-US" sz="1100" b="1" i="1" dirty="0">
                <a:solidFill>
                  <a:srgbClr val="FFFFFF"/>
                </a:solidFill>
              </a:rPr>
              <a:t>A Step towards Humanity</a:t>
            </a:r>
            <a:r>
              <a:rPr lang="en-US" sz="1100" dirty="0">
                <a:solidFill>
                  <a:srgbClr val="FFFFFF"/>
                </a:solidFill>
              </a:rPr>
              <a:t> </a:t>
            </a:r>
            <a:r>
              <a:rPr lang="en-US" sz="1100" dirty="0">
                <a:solidFill>
                  <a:srgbClr val="7030A0"/>
                </a:solidFill>
              </a:rPr>
              <a:t>– </a:t>
            </a:r>
            <a:r>
              <a:rPr lang="en-US" sz="1100" dirty="0">
                <a:solidFill>
                  <a:srgbClr val="000000"/>
                </a:solidFill>
              </a:rPr>
              <a:t>is a registered NGO under Government of Karnataka, meets the needs of students in Government Schools, conducts Job skill-based programs for youth, women and people with disabilities and other specialized needs. </a:t>
            </a:r>
            <a:r>
              <a:rPr lang="en-US" sz="1100" b="1" dirty="0">
                <a:solidFill>
                  <a:srgbClr val="000000"/>
                </a:solidFill>
              </a:rPr>
              <a:t>Since 2009</a:t>
            </a:r>
            <a:r>
              <a:rPr lang="en-US" sz="1100" dirty="0">
                <a:solidFill>
                  <a:srgbClr val="000000"/>
                </a:solidFill>
              </a:rPr>
              <a:t>, Bringing Smiles donated School Kits to more than </a:t>
            </a:r>
            <a:r>
              <a:rPr lang="en-US" sz="1100" b="1" dirty="0">
                <a:solidFill>
                  <a:srgbClr val="000000"/>
                </a:solidFill>
              </a:rPr>
              <a:t>44,150</a:t>
            </a:r>
            <a:r>
              <a:rPr lang="en-US" sz="1100" dirty="0">
                <a:solidFill>
                  <a:srgbClr val="000000"/>
                </a:solidFill>
              </a:rPr>
              <a:t> students, setup 15 </a:t>
            </a:r>
            <a:r>
              <a:rPr lang="en-US" sz="1100" b="1" dirty="0">
                <a:solidFill>
                  <a:srgbClr val="000000"/>
                </a:solidFill>
              </a:rPr>
              <a:t>“Free Computer Labs”</a:t>
            </a:r>
            <a:r>
              <a:rPr lang="en-US" sz="1100" dirty="0">
                <a:solidFill>
                  <a:srgbClr val="000000"/>
                </a:solidFill>
              </a:rPr>
              <a:t>, conducted Self-employment training for Women and gets the supporting services they needed to be successful — such as soft skills training, additional education, or access to transportation and childcare.</a:t>
            </a:r>
          </a:p>
        </p:txBody>
      </p:sp>
      <p:grpSp>
        <p:nvGrpSpPr>
          <p:cNvPr id="6" name="Group 5">
            <a:extLst>
              <a:ext uri="{FF2B5EF4-FFF2-40B4-BE49-F238E27FC236}">
                <a16:creationId xmlns:a16="http://schemas.microsoft.com/office/drawing/2014/main" id="{43F34466-52BA-4578-BAB9-428D5F807053}"/>
              </a:ext>
            </a:extLst>
          </p:cNvPr>
          <p:cNvGrpSpPr/>
          <p:nvPr/>
        </p:nvGrpSpPr>
        <p:grpSpPr>
          <a:xfrm>
            <a:off x="1926021" y="5675139"/>
            <a:ext cx="1141950" cy="1127189"/>
            <a:chOff x="2009713" y="5581964"/>
            <a:chExt cx="1141950" cy="1127189"/>
          </a:xfrm>
        </p:grpSpPr>
        <p:pic>
          <p:nvPicPr>
            <p:cNvPr id="37" name="Picture 36">
              <a:extLst>
                <a:ext uri="{FF2B5EF4-FFF2-40B4-BE49-F238E27FC236}">
                  <a16:creationId xmlns:a16="http://schemas.microsoft.com/office/drawing/2014/main" id="{506BBF98-4262-4004-AAB7-5455F2E85553}"/>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009713" y="5581964"/>
              <a:ext cx="1141950" cy="1127189"/>
            </a:xfrm>
            <a:prstGeom prst="rect">
              <a:avLst/>
            </a:prstGeom>
          </p:spPr>
        </p:pic>
        <p:sp>
          <p:nvSpPr>
            <p:cNvPr id="38" name="Rectangle 37">
              <a:extLst>
                <a:ext uri="{FF2B5EF4-FFF2-40B4-BE49-F238E27FC236}">
                  <a16:creationId xmlns:a16="http://schemas.microsoft.com/office/drawing/2014/main" id="{F1DAF9C3-F45A-4BFA-83FE-84F54CFAA768}"/>
                </a:ext>
              </a:extLst>
            </p:cNvPr>
            <p:cNvSpPr/>
            <p:nvPr/>
          </p:nvSpPr>
          <p:spPr>
            <a:xfrm>
              <a:off x="2060629" y="5930115"/>
              <a:ext cx="1022198" cy="430887"/>
            </a:xfrm>
            <a:prstGeom prst="rect">
              <a:avLst/>
            </a:prstGeom>
            <a:gradFill flip="none" rotWithShape="1">
              <a:gsLst>
                <a:gs pos="0">
                  <a:srgbClr val="E23530">
                    <a:shade val="30000"/>
                    <a:satMod val="115000"/>
                  </a:srgbClr>
                </a:gs>
                <a:gs pos="50000">
                  <a:srgbClr val="E23530">
                    <a:shade val="67500"/>
                    <a:satMod val="115000"/>
                  </a:srgbClr>
                </a:gs>
                <a:gs pos="100000">
                  <a:srgbClr val="E23530">
                    <a:shade val="100000"/>
                    <a:satMod val="115000"/>
                  </a:srgbClr>
                </a:gs>
              </a:gsLst>
              <a:lin ang="13500000" scaled="1"/>
              <a:tileRect/>
            </a:gradFill>
            <a:scene3d>
              <a:camera prst="orthographicFront"/>
              <a:lightRig rig="threePt" dir="t"/>
            </a:scene3d>
            <a:sp3d>
              <a:bevelT prst="convex"/>
            </a:sp3d>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IN" sz="1100" b="1" dirty="0">
                  <a:solidFill>
                    <a:schemeClr val="bg1"/>
                  </a:solidFill>
                  <a:latin typeface="Arial Narrow" panose="020B0604020202020204" pitchFamily="34" charset="0"/>
                  <a:cs typeface="Arial Narrow" panose="020B0604020202020204" pitchFamily="34" charset="0"/>
                </a:rPr>
                <a:t>Reached</a:t>
              </a:r>
            </a:p>
            <a:p>
              <a:pPr algn="ctr"/>
              <a:r>
                <a:rPr lang="en-US" sz="1100" b="1" dirty="0">
                  <a:solidFill>
                    <a:schemeClr val="bg1"/>
                  </a:solidFill>
                  <a:latin typeface="Arial Black" panose="020B0604020202020204" pitchFamily="34" charset="0"/>
                  <a:cs typeface="Arial Black" panose="020B0604020202020204" pitchFamily="34" charset="0"/>
                </a:rPr>
                <a:t>44150 kids</a:t>
              </a:r>
            </a:p>
          </p:txBody>
        </p:sp>
      </p:grpSp>
      <p:pic>
        <p:nvPicPr>
          <p:cNvPr id="39" name="Picture 38">
            <a:extLst>
              <a:ext uri="{FF2B5EF4-FFF2-40B4-BE49-F238E27FC236}">
                <a16:creationId xmlns:a16="http://schemas.microsoft.com/office/drawing/2014/main" id="{AF2C283C-304B-40D8-B3B8-72F31D6E9276}"/>
              </a:ext>
            </a:extLst>
          </p:cNvPr>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4700"/>
                    </a14:imgEffect>
                    <a14:imgEffect>
                      <a14:saturation sat="400000"/>
                    </a14:imgEffect>
                  </a14:imgLayer>
                </a14:imgProps>
              </a:ext>
              <a:ext uri="{28A0092B-C50C-407E-A947-70E740481C1C}">
                <a14:useLocalDpi xmlns:a14="http://schemas.microsoft.com/office/drawing/2010/main"/>
              </a:ext>
            </a:extLst>
          </a:blip>
          <a:srcRect l="17000" r="13531"/>
          <a:stretch/>
        </p:blipFill>
        <p:spPr>
          <a:xfrm>
            <a:off x="314559" y="5660774"/>
            <a:ext cx="1242573" cy="1189468"/>
          </a:xfrm>
          <a:prstGeom prst="rect">
            <a:avLst/>
          </a:prstGeom>
        </p:spPr>
      </p:pic>
      <p:sp>
        <p:nvSpPr>
          <p:cNvPr id="40" name="Rectangle 39">
            <a:extLst>
              <a:ext uri="{FF2B5EF4-FFF2-40B4-BE49-F238E27FC236}">
                <a16:creationId xmlns:a16="http://schemas.microsoft.com/office/drawing/2014/main" id="{1D9F1A49-260B-4007-BB54-4B016CA7F32C}"/>
              </a:ext>
            </a:extLst>
          </p:cNvPr>
          <p:cNvSpPr/>
          <p:nvPr/>
        </p:nvSpPr>
        <p:spPr>
          <a:xfrm>
            <a:off x="215869" y="5930115"/>
            <a:ext cx="1439951" cy="553998"/>
          </a:xfrm>
          <a:prstGeom prst="rect">
            <a:avLst/>
          </a:prstGeom>
          <a:noFill/>
          <a:scene3d>
            <a:camera prst="orthographicFront"/>
            <a:lightRig rig="threePt" dir="t"/>
          </a:scene3d>
          <a:sp3d>
            <a:bevelT prst="convex"/>
          </a:sp3d>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IN" sz="1400" b="1" dirty="0">
                <a:solidFill>
                  <a:schemeClr val="bg1"/>
                </a:solidFill>
                <a:latin typeface="Arial Narrow" panose="020B0604020202020204" pitchFamily="34" charset="0"/>
                <a:cs typeface="Arial Narrow" panose="020B0604020202020204" pitchFamily="34" charset="0"/>
              </a:rPr>
              <a:t>Benefited</a:t>
            </a:r>
          </a:p>
          <a:p>
            <a:pPr algn="ctr"/>
            <a:r>
              <a:rPr lang="en-US" sz="1600" b="1" dirty="0">
                <a:solidFill>
                  <a:schemeClr val="bg1"/>
                </a:solidFill>
                <a:latin typeface="Arial Black" panose="020B0604020202020204" pitchFamily="34" charset="0"/>
                <a:cs typeface="Arial Black" panose="020B0604020202020204" pitchFamily="34" charset="0"/>
              </a:rPr>
              <a:t>3500</a:t>
            </a:r>
            <a:r>
              <a:rPr lang="en-US" sz="1400" b="1" dirty="0">
                <a:solidFill>
                  <a:schemeClr val="bg1"/>
                </a:solidFill>
                <a:latin typeface="Arial Black" panose="020B0604020202020204" pitchFamily="34" charset="0"/>
                <a:cs typeface="Arial Black" panose="020B0604020202020204" pitchFamily="34" charset="0"/>
              </a:rPr>
              <a:t> </a:t>
            </a:r>
            <a:r>
              <a:rPr lang="en-US" sz="1200" b="1" dirty="0">
                <a:solidFill>
                  <a:schemeClr val="bg1"/>
                </a:solidFill>
                <a:latin typeface="Arial Black" panose="020B0604020202020204" pitchFamily="34" charset="0"/>
                <a:cs typeface="Arial Black" panose="020B0604020202020204" pitchFamily="34" charset="0"/>
              </a:rPr>
              <a:t>Women</a:t>
            </a:r>
          </a:p>
        </p:txBody>
      </p:sp>
      <p:pic>
        <p:nvPicPr>
          <p:cNvPr id="41" name="Picture 40">
            <a:extLst>
              <a:ext uri="{FF2B5EF4-FFF2-40B4-BE49-F238E27FC236}">
                <a16:creationId xmlns:a16="http://schemas.microsoft.com/office/drawing/2014/main" id="{47713594-7253-4419-A2A4-CA1BBB55735C}"/>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Lst>
          </a:blip>
          <a:stretch>
            <a:fillRect/>
          </a:stretch>
        </p:blipFill>
        <p:spPr>
          <a:xfrm>
            <a:off x="3503643" y="4694105"/>
            <a:ext cx="2933443" cy="2028763"/>
          </a:xfrm>
          <a:prstGeom prst="rect">
            <a:avLst/>
          </a:prstGeom>
          <a:ln w="38100" cap="sq">
            <a:solidFill>
              <a:srgbClr val="FFFFFF"/>
            </a:solidFill>
            <a:prstDash val="solid"/>
            <a:miter lim="800000"/>
          </a:ln>
          <a:effectLst>
            <a:outerShdw blurRad="50800" dist="38100" dir="2700000" algn="tl" rotWithShape="0">
              <a:srgbClr val="000000">
                <a:alpha val="43000"/>
              </a:srgbClr>
            </a:outerShdw>
          </a:effectLst>
        </p:spPr>
      </p:pic>
      <p:sp>
        <p:nvSpPr>
          <p:cNvPr id="43" name="Text Placeholder 115">
            <a:extLst>
              <a:ext uri="{FF2B5EF4-FFF2-40B4-BE49-F238E27FC236}">
                <a16:creationId xmlns:a16="http://schemas.microsoft.com/office/drawing/2014/main" id="{7802E02A-CD7D-4430-AF3E-C1DB06F782A2}"/>
              </a:ext>
            </a:extLst>
          </p:cNvPr>
          <p:cNvSpPr txBox="1">
            <a:spLocks/>
          </p:cNvSpPr>
          <p:nvPr/>
        </p:nvSpPr>
        <p:spPr>
          <a:xfrm>
            <a:off x="3634184" y="4400096"/>
            <a:ext cx="2606020" cy="228351"/>
          </a:xfrm>
          <a:prstGeom prst="rect">
            <a:avLst/>
          </a:prstGeom>
          <a:solidFill>
            <a:srgbClr val="7030A0"/>
          </a:solidFill>
          <a:ln>
            <a:solidFill>
              <a:srgbClr val="7030A0"/>
            </a:solidFill>
          </a:ln>
        </p:spPr>
        <p:txBody>
          <a:bodyPr vert="horz" lIns="80682" tIns="40341" rIns="80682" bIns="0" rtlCol="0" anchor="b">
            <a:noAutofit/>
          </a:bodyPr>
          <a:lstStyle>
            <a:lvl1pPr marL="0" indent="0" algn="l" defTabSz="1005840" rtl="0" eaLnBrk="1" latinLnBrk="0" hangingPunct="1">
              <a:lnSpc>
                <a:spcPct val="114000"/>
              </a:lnSpc>
              <a:spcBef>
                <a:spcPts val="800"/>
              </a:spcBef>
              <a:buFont typeface="Arial" panose="020B0604020202020204" pitchFamily="34" charset="0"/>
              <a:buNone/>
              <a:defRPr sz="2000" kern="1200">
                <a:solidFill>
                  <a:schemeClr val="accent1"/>
                </a:solidFill>
                <a:latin typeface="+mn-lt"/>
                <a:ea typeface="+mn-ea"/>
                <a:cs typeface="+mn-cs"/>
              </a:defRPr>
            </a:lvl1pPr>
            <a:lvl2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2pPr>
            <a:lvl3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3pPr>
            <a:lvl4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4pPr>
            <a:lvl5pPr marL="0" indent="0" algn="l" defTabSz="1005840" rtl="0" eaLnBrk="1" latinLnBrk="0" hangingPunct="1">
              <a:lnSpc>
                <a:spcPct val="90000"/>
              </a:lnSpc>
              <a:spcBef>
                <a:spcPts val="0"/>
              </a:spcBef>
              <a:buFont typeface="Arial" panose="020B0604020202020204" pitchFamily="34" charset="0"/>
              <a:buNone/>
              <a:defRPr sz="36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algn="ctr"/>
            <a:r>
              <a:rPr lang="en-US" sz="1235" b="1" dirty="0">
                <a:ln>
                  <a:solidFill>
                    <a:srgbClr val="FFFFFF"/>
                  </a:solidFill>
                </a:ln>
                <a:solidFill>
                  <a:srgbClr val="FFFFFF"/>
                </a:solidFill>
              </a:rPr>
              <a:t>Fun &amp; Learning @ Cancer Hospital</a:t>
            </a:r>
            <a:endParaRPr lang="en-US" sz="1235" dirty="0">
              <a:ln>
                <a:solidFill>
                  <a:srgbClr val="FFFFFF"/>
                </a:solidFill>
              </a:ln>
              <a:solidFill>
                <a:srgbClr val="FFFFFF"/>
              </a:solidFill>
            </a:endParaRPr>
          </a:p>
        </p:txBody>
      </p:sp>
      <p:sp>
        <p:nvSpPr>
          <p:cNvPr id="44" name="Up Ribbon 23">
            <a:extLst>
              <a:ext uri="{FF2B5EF4-FFF2-40B4-BE49-F238E27FC236}">
                <a16:creationId xmlns:a16="http://schemas.microsoft.com/office/drawing/2014/main" id="{4EA0CD73-AE34-4047-AD20-8537407DA39E}"/>
              </a:ext>
            </a:extLst>
          </p:cNvPr>
          <p:cNvSpPr/>
          <p:nvPr/>
        </p:nvSpPr>
        <p:spPr>
          <a:xfrm>
            <a:off x="6704620" y="220563"/>
            <a:ext cx="2818362" cy="287155"/>
          </a:xfrm>
          <a:prstGeom prst="ribbon2">
            <a:avLst>
              <a:gd name="adj1" fmla="val 16667"/>
              <a:gd name="adj2" fmla="val 55756"/>
            </a:avLst>
          </a:prstGeom>
          <a:solidFill>
            <a:srgbClr val="2E3092"/>
          </a:solidFill>
          <a:ln>
            <a:solidFill>
              <a:srgbClr val="2E3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a:solidFill>
                    <a:srgbClr val="FFFFFF"/>
                  </a:solidFill>
                </a:ln>
                <a:solidFill>
                  <a:srgbClr val="FFFFFF"/>
                </a:solidFill>
              </a:rPr>
              <a:t>Our Programs</a:t>
            </a:r>
          </a:p>
        </p:txBody>
      </p:sp>
    </p:spTree>
    <p:extLst>
      <p:ext uri="{BB962C8B-B14F-4D97-AF65-F5344CB8AC3E}">
        <p14:creationId xmlns:p14="http://schemas.microsoft.com/office/powerpoint/2010/main" val="2712504271"/>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Office Theme">
  <a:themeElements>
    <a:clrScheme name="Travel Brochure 2">
      <a:dk1>
        <a:srgbClr val="595959"/>
      </a:dk1>
      <a:lt1>
        <a:sysClr val="window" lastClr="FFFFFF"/>
      </a:lt1>
      <a:dk2>
        <a:srgbClr val="000000"/>
      </a:dk2>
      <a:lt2>
        <a:srgbClr val="DDDCD9"/>
      </a:lt2>
      <a:accent1>
        <a:srgbClr val="6886BC"/>
      </a:accent1>
      <a:accent2>
        <a:srgbClr val="94AA82"/>
      </a:accent2>
      <a:accent3>
        <a:srgbClr val="8E7154"/>
      </a:accent3>
      <a:accent4>
        <a:srgbClr val="A6623D"/>
      </a:accent4>
      <a:accent5>
        <a:srgbClr val="75A1BC"/>
      </a:accent5>
      <a:accent6>
        <a:srgbClr val="2F4D93"/>
      </a:accent6>
      <a:hlink>
        <a:srgbClr val="897959"/>
      </a:hlink>
      <a:folHlink>
        <a:srgbClr val="A6A6A6"/>
      </a:folHlink>
    </a:clrScheme>
    <a:fontScheme name="Constantia">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ravel Brochure 2">
      <a:dk1>
        <a:srgbClr val="595959"/>
      </a:dk1>
      <a:lt1>
        <a:sysClr val="window" lastClr="FFFFFF"/>
      </a:lt1>
      <a:dk2>
        <a:srgbClr val="000000"/>
      </a:dk2>
      <a:lt2>
        <a:srgbClr val="DDDCD9"/>
      </a:lt2>
      <a:accent1>
        <a:srgbClr val="6886BC"/>
      </a:accent1>
      <a:accent2>
        <a:srgbClr val="94AA82"/>
      </a:accent2>
      <a:accent3>
        <a:srgbClr val="8E7154"/>
      </a:accent3>
      <a:accent4>
        <a:srgbClr val="A6623D"/>
      </a:accent4>
      <a:accent5>
        <a:srgbClr val="75A1BC"/>
      </a:accent5>
      <a:accent6>
        <a:srgbClr val="2F4D93"/>
      </a:accent6>
      <a:hlink>
        <a:srgbClr val="897959"/>
      </a:hlink>
      <a:folHlink>
        <a:srgbClr val="A6A6A6"/>
      </a:folHlink>
    </a:clrScheme>
    <a:fontScheme name="Constantia">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8A3EB0E-C7E2-44E2-9B5A-9DE34434D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Basis</Template>
  <TotalTime>0</TotalTime>
  <Words>478</Words>
  <Application>Microsoft Macintosh PowerPoint</Application>
  <PresentationFormat>A4 Paper (210x297 mm)</PresentationFormat>
  <Paragraphs>41</Paragraphs>
  <Slides>2</Slides>
  <Notes>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vt:i4>
      </vt:variant>
    </vt:vector>
  </HeadingPairs>
  <TitlesOfParts>
    <vt:vector size="17" baseType="lpstr">
      <vt:lpstr>Aharoni</vt:lpstr>
      <vt:lpstr>Architecture</vt:lpstr>
      <vt:lpstr>Arial</vt:lpstr>
      <vt:lpstr>Arial Black</vt:lpstr>
      <vt:lpstr>Arial Narrow</vt:lpstr>
      <vt:lpstr>Calibri</vt:lpstr>
      <vt:lpstr>Calibri Light</vt:lpstr>
      <vt:lpstr>Cambria</vt:lpstr>
      <vt:lpstr>Candara</vt:lpstr>
      <vt:lpstr>Century Gothic</vt:lpstr>
      <vt:lpstr>Constantia</vt:lpstr>
      <vt:lpstr>Corbel</vt:lpstr>
      <vt:lpstr>Wingdings</vt:lpstr>
      <vt:lpstr>Basis</vt:lpstr>
      <vt:lpstr>CorelDRAW</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CTPClassification=CTP_PUBLIC:VisualMarkings=</cp:keywords>
  <cp:lastModifiedBy/>
  <cp:revision>1</cp:revision>
  <dcterms:created xsi:type="dcterms:W3CDTF">2015-04-21T09:00:44Z</dcterms:created>
  <dcterms:modified xsi:type="dcterms:W3CDTF">2022-08-27T03:42:44Z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TC034881799991</vt:lpwstr>
  </property>
  <property fmtid="{D5CDD505-2E9C-101B-9397-08002B2CF9AE}" pid="3" name="TitusGUID">
    <vt:lpwstr>dcb466ec-7a8a-4a44-8819-e7f785289600</vt:lpwstr>
  </property>
  <property fmtid="{D5CDD505-2E9C-101B-9397-08002B2CF9AE}" pid="4" name="CTP_TimeStamp">
    <vt:lpwstr>2017-07-14 05:33:29Z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CTP_PUBLIC</vt:lpwstr>
  </property>
</Properties>
</file>